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3" r:id="rId2"/>
    <p:sldMasterId id="2147483683" r:id="rId3"/>
  </p:sldMasterIdLst>
  <p:notesMasterIdLst>
    <p:notesMasterId r:id="rId29"/>
  </p:notesMasterIdLst>
  <p:handoutMasterIdLst>
    <p:handoutMasterId r:id="rId30"/>
  </p:handoutMasterIdLst>
  <p:sldIdLst>
    <p:sldId id="436" r:id="rId4"/>
    <p:sldId id="439" r:id="rId5"/>
    <p:sldId id="441" r:id="rId6"/>
    <p:sldId id="442" r:id="rId7"/>
    <p:sldId id="443" r:id="rId8"/>
    <p:sldId id="444" r:id="rId9"/>
    <p:sldId id="446" r:id="rId10"/>
    <p:sldId id="447" r:id="rId11"/>
    <p:sldId id="448" r:id="rId12"/>
    <p:sldId id="449" r:id="rId13"/>
    <p:sldId id="450" r:id="rId14"/>
    <p:sldId id="451" r:id="rId15"/>
    <p:sldId id="452" r:id="rId16"/>
    <p:sldId id="455" r:id="rId17"/>
    <p:sldId id="456" r:id="rId18"/>
    <p:sldId id="428" r:id="rId19"/>
    <p:sldId id="432" r:id="rId20"/>
    <p:sldId id="427" r:id="rId21"/>
    <p:sldId id="422" r:id="rId22"/>
    <p:sldId id="416" r:id="rId23"/>
    <p:sldId id="464" r:id="rId24"/>
    <p:sldId id="458" r:id="rId25"/>
    <p:sldId id="461" r:id="rId26"/>
    <p:sldId id="462" r:id="rId27"/>
    <p:sldId id="463" r:id="rId28"/>
  </p:sldIdLst>
  <p:sldSz cx="9144000" cy="6858000" type="screen4x3"/>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0">
          <p15:clr>
            <a:srgbClr val="A4A3A4"/>
          </p15:clr>
        </p15:guide>
        <p15:guide id="2" orient="horz" pos="4215">
          <p15:clr>
            <a:srgbClr val="A4A3A4"/>
          </p15:clr>
        </p15:guide>
        <p15:guide id="3" orient="horz" pos="119">
          <p15:clr>
            <a:srgbClr val="A4A3A4"/>
          </p15:clr>
        </p15:guide>
        <p15:guide id="4" orient="horz" pos="278">
          <p15:clr>
            <a:srgbClr val="A4A3A4"/>
          </p15:clr>
        </p15:guide>
        <p15:guide id="5" orient="horz" pos="1249">
          <p15:clr>
            <a:srgbClr val="A4A3A4"/>
          </p15:clr>
        </p15:guide>
        <p15:guide id="6" orient="horz" pos="3944">
          <p15:clr>
            <a:srgbClr val="A4A3A4"/>
          </p15:clr>
        </p15:guide>
        <p15:guide id="7" orient="horz" pos="799">
          <p15:clr>
            <a:srgbClr val="A4A3A4"/>
          </p15:clr>
        </p15:guide>
        <p15:guide id="8" pos="270">
          <p15:clr>
            <a:srgbClr val="A4A3A4"/>
          </p15:clr>
        </p15:guide>
        <p15:guide id="9" pos="137">
          <p15:clr>
            <a:srgbClr val="A4A3A4"/>
          </p15:clr>
        </p15:guide>
        <p15:guide id="10" pos="5635">
          <p15:clr>
            <a:srgbClr val="A4A3A4"/>
          </p15:clr>
        </p15:guide>
        <p15:guide id="11" pos="1747">
          <p15:clr>
            <a:srgbClr val="A4A3A4"/>
          </p15:clr>
        </p15:guide>
        <p15:guide id="12" pos="4762">
          <p15:clr>
            <a:srgbClr val="A4A3A4"/>
          </p15:clr>
        </p15:guide>
        <p15:guide id="13" pos="4672">
          <p15:clr>
            <a:srgbClr val="A4A3A4"/>
          </p15:clr>
        </p15:guide>
        <p15:guide id="14" pos="3788">
          <p15:clr>
            <a:srgbClr val="A4A3A4"/>
          </p15:clr>
        </p15:guide>
        <p15:guide id="15" pos="3696">
          <p15:clr>
            <a:srgbClr val="A4A3A4"/>
          </p15:clr>
        </p15:guide>
        <p15:guide id="16" pos="2721">
          <p15:clr>
            <a:srgbClr val="A4A3A4"/>
          </p15:clr>
        </p15:guide>
        <p15:guide id="17" pos="2811">
          <p15:clr>
            <a:srgbClr val="A4A3A4"/>
          </p15:clr>
        </p15:guide>
        <p15:guide id="18" pos="1837">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735"/>
    <a:srgbClr val="E2002D"/>
    <a:srgbClr val="CC0926"/>
    <a:srgbClr val="564C47"/>
    <a:srgbClr val="C30C26"/>
    <a:srgbClr val="1F497D"/>
    <a:srgbClr val="776D66"/>
    <a:srgbClr val="9C92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6" autoAdjust="0"/>
    <p:restoredTop sz="94660"/>
  </p:normalViewPr>
  <p:slideViewPr>
    <p:cSldViewPr snapToGrid="0" snapToObjects="1" showGuides="1">
      <p:cViewPr varScale="1">
        <p:scale>
          <a:sx n="115" d="100"/>
          <a:sy n="115" d="100"/>
        </p:scale>
        <p:origin x="1422" y="108"/>
      </p:cViewPr>
      <p:guideLst>
        <p:guide orient="horz" pos="4030"/>
        <p:guide orient="horz" pos="4215"/>
        <p:guide orient="horz" pos="119"/>
        <p:guide orient="horz" pos="278"/>
        <p:guide orient="horz" pos="1249"/>
        <p:guide orient="horz" pos="3944"/>
        <p:guide orient="horz" pos="799"/>
        <p:guide pos="270"/>
        <p:guide pos="137"/>
        <p:guide pos="5635"/>
        <p:guide pos="1747"/>
        <p:guide pos="4762"/>
        <p:guide pos="4672"/>
        <p:guide pos="3788"/>
        <p:guide pos="3696"/>
        <p:guide pos="2721"/>
        <p:guide pos="2811"/>
        <p:guide pos="183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400" d="100"/>
          <a:sy n="400" d="100"/>
        </p:scale>
        <p:origin x="1976" y="168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List_aplikace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List_aplikac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List_aplikac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List_aplikace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List_aplikace_Microsoft_Excel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600" b="0"/>
            </a:pPr>
            <a:r>
              <a:rPr lang="de-DE" sz="1600" b="0" dirty="0" smtClean="0"/>
              <a:t>Countr</a:t>
            </a:r>
            <a:r>
              <a:rPr lang="de-DE" sz="1600" b="0" baseline="0" dirty="0" smtClean="0"/>
              <a:t>y </a:t>
            </a:r>
            <a:r>
              <a:rPr lang="de-DE" sz="1600" b="0" baseline="0" dirty="0" err="1" smtClean="0"/>
              <a:t>of</a:t>
            </a:r>
            <a:r>
              <a:rPr lang="de-DE" sz="1600" b="0" baseline="0" dirty="0" smtClean="0"/>
              <a:t> </a:t>
            </a:r>
            <a:r>
              <a:rPr lang="de-DE" sz="1600" b="0" baseline="0" dirty="0" err="1" smtClean="0"/>
              <a:t>origin</a:t>
            </a:r>
            <a:endParaRPr lang="de-DE" sz="1600" b="0" dirty="0"/>
          </a:p>
        </c:rich>
      </c:tx>
      <c:layout>
        <c:manualLayout>
          <c:xMode val="edge"/>
          <c:yMode val="edge"/>
          <c:x val="0.11680949994559461"/>
          <c:y val="1.8954680701687356E-2"/>
        </c:manualLayout>
      </c:layout>
      <c:overlay val="0"/>
    </c:title>
    <c:autoTitleDeleted val="0"/>
    <c:plotArea>
      <c:layout>
        <c:manualLayout>
          <c:layoutTarget val="inner"/>
          <c:xMode val="edge"/>
          <c:yMode val="edge"/>
          <c:x val="0.22658059122556165"/>
          <c:y val="0.15743757790821516"/>
          <c:w val="0.74665732579933763"/>
          <c:h val="0.80844399682874757"/>
        </c:manualLayout>
      </c:layout>
      <c:barChart>
        <c:barDir val="bar"/>
        <c:grouping val="clustered"/>
        <c:varyColors val="0"/>
        <c:ser>
          <c:idx val="0"/>
          <c:order val="0"/>
          <c:tx>
            <c:strRef>
              <c:f>Tabelle1!$B$1</c:f>
              <c:strCache>
                <c:ptCount val="1"/>
                <c:pt idx="0">
                  <c:v>nach Staatsangehörigkeit</c:v>
                </c:pt>
              </c:strCache>
            </c:strRef>
          </c:tx>
          <c:invertIfNegative val="0"/>
          <c:dLbls>
            <c:spPr>
              <a:noFill/>
              <a:ln>
                <a:noFill/>
              </a:ln>
              <a:effectLst/>
            </c:spPr>
            <c:txPr>
              <a:bodyPr/>
              <a:lstStyle/>
              <a:p>
                <a:pPr>
                  <a:defRPr sz="10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Tabelle1!$A$2:$A$11</c:f>
              <c:strCache>
                <c:ptCount val="10"/>
                <c:pt idx="0">
                  <c:v>Vietnam</c:v>
                </c:pt>
                <c:pt idx="1">
                  <c:v>USA</c:v>
                </c:pt>
                <c:pt idx="2">
                  <c:v>Serbia</c:v>
                </c:pt>
                <c:pt idx="3">
                  <c:v>Lebanon</c:v>
                </c:pt>
                <c:pt idx="4">
                  <c:v>Bulgaria</c:v>
                </c:pt>
                <c:pt idx="5">
                  <c:v>Italy</c:v>
                </c:pt>
                <c:pt idx="6">
                  <c:v>Syria</c:v>
                </c:pt>
                <c:pt idx="7">
                  <c:v>Russian Federation</c:v>
                </c:pt>
                <c:pt idx="8">
                  <c:v>Poland</c:v>
                </c:pt>
                <c:pt idx="9">
                  <c:v>Turkey</c:v>
                </c:pt>
              </c:strCache>
            </c:strRef>
          </c:cat>
          <c:val>
            <c:numRef>
              <c:f>Tabelle1!$B$2:$B$11</c:f>
              <c:numCache>
                <c:formatCode>General</c:formatCode>
                <c:ptCount val="10"/>
                <c:pt idx="0">
                  <c:v>26304</c:v>
                </c:pt>
                <c:pt idx="1">
                  <c:v>26935</c:v>
                </c:pt>
                <c:pt idx="2">
                  <c:v>27278</c:v>
                </c:pt>
                <c:pt idx="3">
                  <c:v>27866</c:v>
                </c:pt>
                <c:pt idx="4">
                  <c:v>31247</c:v>
                </c:pt>
                <c:pt idx="5">
                  <c:v>35221</c:v>
                </c:pt>
                <c:pt idx="6">
                  <c:v>35403</c:v>
                </c:pt>
                <c:pt idx="7">
                  <c:v>54396</c:v>
                </c:pt>
                <c:pt idx="8">
                  <c:v>108691</c:v>
                </c:pt>
                <c:pt idx="9">
                  <c:v>176953</c:v>
                </c:pt>
              </c:numCache>
            </c:numRef>
          </c:val>
          <c:extLst>
            <c:ext xmlns:c16="http://schemas.microsoft.com/office/drawing/2014/chart" uri="{C3380CC4-5D6E-409C-BE32-E72D297353CC}">
              <c16:uniqueId val="{00000000-4834-4AF7-96C0-6D9C0FF4ADEE}"/>
            </c:ext>
          </c:extLst>
        </c:ser>
        <c:dLbls>
          <c:showLegendKey val="0"/>
          <c:showVal val="1"/>
          <c:showCatName val="0"/>
          <c:showSerName val="0"/>
          <c:showPercent val="0"/>
          <c:showBubbleSize val="0"/>
        </c:dLbls>
        <c:gapWidth val="150"/>
        <c:axId val="22118400"/>
        <c:axId val="22121472"/>
      </c:barChart>
      <c:catAx>
        <c:axId val="22118400"/>
        <c:scaling>
          <c:orientation val="minMax"/>
        </c:scaling>
        <c:delete val="0"/>
        <c:axPos val="l"/>
        <c:numFmt formatCode="General" sourceLinked="0"/>
        <c:majorTickMark val="none"/>
        <c:minorTickMark val="none"/>
        <c:tickLblPos val="nextTo"/>
        <c:txPr>
          <a:bodyPr/>
          <a:lstStyle/>
          <a:p>
            <a:pPr>
              <a:defRPr sz="1000"/>
            </a:pPr>
            <a:endParaRPr lang="cs-CZ"/>
          </a:p>
        </c:txPr>
        <c:crossAx val="22121472"/>
        <c:crosses val="autoZero"/>
        <c:auto val="1"/>
        <c:lblAlgn val="ctr"/>
        <c:lblOffset val="100"/>
        <c:noMultiLvlLbl val="0"/>
      </c:catAx>
      <c:valAx>
        <c:axId val="22121472"/>
        <c:scaling>
          <c:orientation val="minMax"/>
        </c:scaling>
        <c:delete val="1"/>
        <c:axPos val="b"/>
        <c:numFmt formatCode="General" sourceLinked="1"/>
        <c:majorTickMark val="none"/>
        <c:minorTickMark val="none"/>
        <c:tickLblPos val="none"/>
        <c:crossAx val="22118400"/>
        <c:crosses val="autoZero"/>
        <c:crossBetween val="between"/>
      </c:valAx>
    </c:plotArea>
    <c:plotVisOnly val="1"/>
    <c:dispBlanksAs val="gap"/>
    <c:showDLblsOverMax val="0"/>
  </c:chart>
  <c:txPr>
    <a:bodyPr/>
    <a:lstStyle/>
    <a:p>
      <a:pPr>
        <a:defRPr sz="1800"/>
      </a:pPr>
      <a:endParaRPr lang="cs-CZ"/>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sz="1600" b="0"/>
            </a:pPr>
            <a:r>
              <a:rPr lang="de-DE" dirty="0" err="1" smtClean="0"/>
              <a:t>Citizenship</a:t>
            </a:r>
            <a:endParaRPr lang="de-DE" dirty="0"/>
          </a:p>
        </c:rich>
      </c:tx>
      <c:layout>
        <c:manualLayout>
          <c:xMode val="edge"/>
          <c:yMode val="edge"/>
          <c:x val="0.10250087950841218"/>
          <c:y val="2.9504799499012118E-2"/>
        </c:manualLayout>
      </c:layout>
      <c:overlay val="0"/>
    </c:title>
    <c:autoTitleDeleted val="0"/>
    <c:plotArea>
      <c:layout>
        <c:manualLayout>
          <c:layoutTarget val="inner"/>
          <c:xMode val="edge"/>
          <c:yMode val="edge"/>
          <c:x val="0.33657716382136554"/>
          <c:y val="0.13136889362938978"/>
          <c:w val="0.61234392126607573"/>
          <c:h val="0.69049465325536319"/>
        </c:manualLayout>
      </c:layout>
      <c:barChart>
        <c:barDir val="bar"/>
        <c:grouping val="clustered"/>
        <c:varyColors val="0"/>
        <c:ser>
          <c:idx val="0"/>
          <c:order val="0"/>
          <c:tx>
            <c:strRef>
              <c:f>Tabelle1!$B$1</c:f>
              <c:strCache>
                <c:ptCount val="1"/>
                <c:pt idx="0">
                  <c:v>nach Staatsangehörigkeit</c:v>
                </c:pt>
              </c:strCache>
            </c:strRef>
          </c:tx>
          <c:invertIfNegative val="0"/>
          <c:dLbls>
            <c:spPr>
              <a:noFill/>
              <a:ln>
                <a:noFill/>
              </a:ln>
              <a:effectLst/>
            </c:spPr>
            <c:txPr>
              <a:bodyPr/>
              <a:lstStyle/>
              <a:p>
                <a:pPr>
                  <a:defRPr sz="1000"/>
                </a:pPr>
                <a:endParaRPr lang="cs-CZ"/>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Tabelle1!$A$2:$A$11</c:f>
              <c:strCache>
                <c:ptCount val="10"/>
                <c:pt idx="0">
                  <c:v>Vietnam</c:v>
                </c:pt>
                <c:pt idx="1">
                  <c:v>USA</c:v>
                </c:pt>
                <c:pt idx="2">
                  <c:v>France</c:v>
                </c:pt>
                <c:pt idx="3">
                  <c:v>Serbia</c:v>
                </c:pt>
                <c:pt idx="4">
                  <c:v>Romania</c:v>
                </c:pt>
                <c:pt idx="5">
                  <c:v>Russian Federation</c:v>
                </c:pt>
                <c:pt idx="6">
                  <c:v>Bulgaria</c:v>
                </c:pt>
                <c:pt idx="7">
                  <c:v>Italy</c:v>
                </c:pt>
                <c:pt idx="8">
                  <c:v>Poland</c:v>
                </c:pt>
                <c:pt idx="9">
                  <c:v>Turkey</c:v>
                </c:pt>
              </c:strCache>
            </c:strRef>
          </c:cat>
          <c:val>
            <c:numRef>
              <c:f>Tabelle1!$B$2:$B$11</c:f>
              <c:numCache>
                <c:formatCode>General</c:formatCode>
                <c:ptCount val="10"/>
                <c:pt idx="0">
                  <c:v>16652</c:v>
                </c:pt>
                <c:pt idx="1">
                  <c:v>18677</c:v>
                </c:pt>
                <c:pt idx="2">
                  <c:v>18683</c:v>
                </c:pt>
                <c:pt idx="3">
                  <c:v>19106</c:v>
                </c:pt>
                <c:pt idx="4">
                  <c:v>19978</c:v>
                </c:pt>
                <c:pt idx="5">
                  <c:v>22820</c:v>
                </c:pt>
                <c:pt idx="6">
                  <c:v>27480</c:v>
                </c:pt>
                <c:pt idx="7">
                  <c:v>28496</c:v>
                </c:pt>
                <c:pt idx="8">
                  <c:v>56036</c:v>
                </c:pt>
                <c:pt idx="9">
                  <c:v>97806</c:v>
                </c:pt>
              </c:numCache>
            </c:numRef>
          </c:val>
          <c:extLst>
            <c:ext xmlns:c16="http://schemas.microsoft.com/office/drawing/2014/chart" uri="{C3380CC4-5D6E-409C-BE32-E72D297353CC}">
              <c16:uniqueId val="{00000000-A380-4B60-B84B-85F49E60877F}"/>
            </c:ext>
          </c:extLst>
        </c:ser>
        <c:dLbls>
          <c:showLegendKey val="0"/>
          <c:showVal val="1"/>
          <c:showCatName val="0"/>
          <c:showSerName val="0"/>
          <c:showPercent val="0"/>
          <c:showBubbleSize val="0"/>
        </c:dLbls>
        <c:gapWidth val="150"/>
        <c:overlap val="-25"/>
        <c:axId val="23289216"/>
        <c:axId val="23329024"/>
      </c:barChart>
      <c:catAx>
        <c:axId val="23289216"/>
        <c:scaling>
          <c:orientation val="minMax"/>
        </c:scaling>
        <c:delete val="0"/>
        <c:axPos val="l"/>
        <c:numFmt formatCode="General" sourceLinked="0"/>
        <c:majorTickMark val="none"/>
        <c:minorTickMark val="none"/>
        <c:tickLblPos val="nextTo"/>
        <c:txPr>
          <a:bodyPr/>
          <a:lstStyle/>
          <a:p>
            <a:pPr>
              <a:defRPr sz="1000"/>
            </a:pPr>
            <a:endParaRPr lang="cs-CZ"/>
          </a:p>
        </c:txPr>
        <c:crossAx val="23329024"/>
        <c:crosses val="autoZero"/>
        <c:auto val="1"/>
        <c:lblAlgn val="ctr"/>
        <c:lblOffset val="100"/>
        <c:noMultiLvlLbl val="0"/>
      </c:catAx>
      <c:valAx>
        <c:axId val="23329024"/>
        <c:scaling>
          <c:orientation val="minMax"/>
        </c:scaling>
        <c:delete val="1"/>
        <c:axPos val="b"/>
        <c:numFmt formatCode="General" sourceLinked="1"/>
        <c:majorTickMark val="none"/>
        <c:minorTickMark val="none"/>
        <c:tickLblPos val="none"/>
        <c:crossAx val="23289216"/>
        <c:crosses val="autoZero"/>
        <c:crossBetween val="between"/>
      </c:valAx>
    </c:plotArea>
    <c:plotVisOnly val="1"/>
    <c:dispBlanksAs val="gap"/>
    <c:showDLblsOverMax val="0"/>
  </c:chart>
  <c:txPr>
    <a:bodyPr/>
    <a:lstStyle/>
    <a:p>
      <a:pPr>
        <a:defRPr sz="1800"/>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6.6023315746240152E-2"/>
          <c:y val="2.5522617032880213E-2"/>
          <c:w val="0.90540741020859938"/>
          <c:h val="0.8533708066980793"/>
        </c:manualLayout>
      </c:layout>
      <c:areaChart>
        <c:grouping val="stacked"/>
        <c:varyColors val="0"/>
        <c:ser>
          <c:idx val="0"/>
          <c:order val="0"/>
          <c:tx>
            <c:strRef>
              <c:f>Tabelle1!$B$1</c:f>
              <c:strCache>
                <c:ptCount val="1"/>
                <c:pt idx="0">
                  <c:v>Datenreihe 1</c:v>
                </c:pt>
              </c:strCache>
            </c:strRef>
          </c:tx>
          <c:spPr>
            <a:solidFill>
              <a:schemeClr val="accent1"/>
            </a:solidFill>
            <a:ln>
              <a:solidFill>
                <a:schemeClr val="accent1"/>
              </a:solidFill>
            </a:ln>
          </c:spPr>
          <c:cat>
            <c:strRef>
              <c:f>Tabelle1!$A$2:$A$70</c:f>
              <c:strCache>
                <c:ptCount val="69"/>
                <c:pt idx="0">
                  <c:v>Jahr</c:v>
                </c:pt>
                <c:pt idx="1">
                  <c:v> 1950</c:v>
                </c:pt>
                <c:pt idx="2">
                  <c:v> 1951</c:v>
                </c:pt>
                <c:pt idx="3">
                  <c:v> 1952</c:v>
                </c:pt>
                <c:pt idx="4">
                  <c:v> 1953</c:v>
                </c:pt>
                <c:pt idx="5">
                  <c:v> 1954</c:v>
                </c:pt>
                <c:pt idx="6">
                  <c:v> 1955</c:v>
                </c:pt>
                <c:pt idx="7">
                  <c:v> 1956</c:v>
                </c:pt>
                <c:pt idx="8">
                  <c:v> 1957</c:v>
                </c:pt>
                <c:pt idx="9">
                  <c:v> 1958</c:v>
                </c:pt>
                <c:pt idx="10">
                  <c:v> 1959</c:v>
                </c:pt>
                <c:pt idx="11">
                  <c:v> 1960</c:v>
                </c:pt>
                <c:pt idx="12">
                  <c:v> 1961</c:v>
                </c:pt>
                <c:pt idx="13">
                  <c:v> 1962</c:v>
                </c:pt>
                <c:pt idx="14">
                  <c:v> 1963</c:v>
                </c:pt>
                <c:pt idx="15">
                  <c:v> 1964</c:v>
                </c:pt>
                <c:pt idx="16">
                  <c:v> 1965</c:v>
                </c:pt>
                <c:pt idx="17">
                  <c:v> 1966</c:v>
                </c:pt>
                <c:pt idx="18">
                  <c:v> 1967</c:v>
                </c:pt>
                <c:pt idx="19">
                  <c:v> 1968</c:v>
                </c:pt>
                <c:pt idx="20">
                  <c:v> 1969</c:v>
                </c:pt>
                <c:pt idx="21">
                  <c:v> 1970</c:v>
                </c:pt>
                <c:pt idx="22">
                  <c:v> 1971</c:v>
                </c:pt>
                <c:pt idx="23">
                  <c:v> 1972</c:v>
                </c:pt>
                <c:pt idx="24">
                  <c:v> 1973</c:v>
                </c:pt>
                <c:pt idx="25">
                  <c:v> 1974</c:v>
                </c:pt>
                <c:pt idx="26">
                  <c:v> 1975</c:v>
                </c:pt>
                <c:pt idx="27">
                  <c:v> 1976</c:v>
                </c:pt>
                <c:pt idx="28">
                  <c:v> 1977</c:v>
                </c:pt>
                <c:pt idx="29">
                  <c:v> 1978</c:v>
                </c:pt>
                <c:pt idx="30">
                  <c:v> 1979</c:v>
                </c:pt>
                <c:pt idx="31">
                  <c:v> 1980</c:v>
                </c:pt>
                <c:pt idx="32">
                  <c:v> 1981</c:v>
                </c:pt>
                <c:pt idx="33">
                  <c:v> 1982</c:v>
                </c:pt>
                <c:pt idx="34">
                  <c:v> 1983</c:v>
                </c:pt>
                <c:pt idx="35">
                  <c:v> 1984</c:v>
                </c:pt>
                <c:pt idx="36">
                  <c:v> 1985</c:v>
                </c:pt>
                <c:pt idx="37">
                  <c:v> 1986</c:v>
                </c:pt>
                <c:pt idx="38">
                  <c:v> 1987</c:v>
                </c:pt>
                <c:pt idx="39">
                  <c:v> 1988</c:v>
                </c:pt>
                <c:pt idx="40">
                  <c:v> 1989</c:v>
                </c:pt>
                <c:pt idx="41">
                  <c:v> 1990</c:v>
                </c:pt>
                <c:pt idx="42">
                  <c:v> 1991</c:v>
                </c:pt>
                <c:pt idx="43">
                  <c:v> 1992</c:v>
                </c:pt>
                <c:pt idx="44">
                  <c:v> 1993</c:v>
                </c:pt>
                <c:pt idx="45">
                  <c:v> 1994</c:v>
                </c:pt>
                <c:pt idx="46">
                  <c:v> 1995</c:v>
                </c:pt>
                <c:pt idx="47">
                  <c:v> 1996</c:v>
                </c:pt>
                <c:pt idx="48">
                  <c:v> 1997</c:v>
                </c:pt>
                <c:pt idx="49">
                  <c:v> 1998</c:v>
                </c:pt>
                <c:pt idx="50">
                  <c:v> 1999</c:v>
                </c:pt>
                <c:pt idx="51">
                  <c:v> 2000</c:v>
                </c:pt>
                <c:pt idx="52">
                  <c:v> 2001</c:v>
                </c:pt>
                <c:pt idx="53">
                  <c:v> 2002</c:v>
                </c:pt>
                <c:pt idx="54">
                  <c:v> 2003</c:v>
                </c:pt>
                <c:pt idx="55">
                  <c:v> 2004</c:v>
                </c:pt>
                <c:pt idx="56">
                  <c:v> 2005</c:v>
                </c:pt>
                <c:pt idx="57">
                  <c:v> 2006</c:v>
                </c:pt>
                <c:pt idx="58">
                  <c:v> 2007</c:v>
                </c:pt>
                <c:pt idx="59">
                  <c:v> 2008</c:v>
                </c:pt>
                <c:pt idx="60">
                  <c:v> 2009</c:v>
                </c:pt>
                <c:pt idx="61">
                  <c:v> 2010</c:v>
                </c:pt>
                <c:pt idx="62">
                  <c:v> 2011</c:v>
                </c:pt>
                <c:pt idx="63">
                  <c:v> 2012</c:v>
                </c:pt>
                <c:pt idx="64">
                  <c:v> 2013</c:v>
                </c:pt>
                <c:pt idx="65">
                  <c:v>2014</c:v>
                </c:pt>
                <c:pt idx="66">
                  <c:v>2015</c:v>
                </c:pt>
                <c:pt idx="67">
                  <c:v>2016</c:v>
                </c:pt>
                <c:pt idx="68">
                  <c:v>2017</c:v>
                </c:pt>
              </c:strCache>
            </c:strRef>
          </c:cat>
          <c:val>
            <c:numRef>
              <c:f>Tabelle1!$B$2:$B$70</c:f>
              <c:numCache>
                <c:formatCode>#,##0</c:formatCode>
                <c:ptCount val="69"/>
                <c:pt idx="0" formatCode="General">
                  <c:v>0</c:v>
                </c:pt>
                <c:pt idx="1">
                  <c:v>19987</c:v>
                </c:pt>
                <c:pt idx="2">
                  <c:v>19953</c:v>
                </c:pt>
                <c:pt idx="3">
                  <c:v>19178</c:v>
                </c:pt>
                <c:pt idx="4">
                  <c:v>18472</c:v>
                </c:pt>
                <c:pt idx="5">
                  <c:v>18144</c:v>
                </c:pt>
                <c:pt idx="6">
                  <c:v>18197</c:v>
                </c:pt>
                <c:pt idx="7">
                  <c:v>18790</c:v>
                </c:pt>
                <c:pt idx="8">
                  <c:v>20017</c:v>
                </c:pt>
                <c:pt idx="9">
                  <c:v>21391</c:v>
                </c:pt>
                <c:pt idx="10">
                  <c:v>21499</c:v>
                </c:pt>
                <c:pt idx="11">
                  <c:v>22065</c:v>
                </c:pt>
                <c:pt idx="12">
                  <c:v>22557</c:v>
                </c:pt>
                <c:pt idx="13">
                  <c:v>25933</c:v>
                </c:pt>
                <c:pt idx="14">
                  <c:v>30462</c:v>
                </c:pt>
                <c:pt idx="15">
                  <c:v>34490</c:v>
                </c:pt>
                <c:pt idx="16">
                  <c:v>39865</c:v>
                </c:pt>
                <c:pt idx="17">
                  <c:v>46119</c:v>
                </c:pt>
                <c:pt idx="18">
                  <c:v>48560</c:v>
                </c:pt>
                <c:pt idx="19">
                  <c:v>54383</c:v>
                </c:pt>
                <c:pt idx="20">
                  <c:v>91339</c:v>
                </c:pt>
                <c:pt idx="21">
                  <c:v>128897</c:v>
                </c:pt>
                <c:pt idx="22">
                  <c:v>138559</c:v>
                </c:pt>
                <c:pt idx="23">
                  <c:v>162509</c:v>
                </c:pt>
                <c:pt idx="24">
                  <c:v>178338</c:v>
                </c:pt>
                <c:pt idx="25">
                  <c:v>190555</c:v>
                </c:pt>
                <c:pt idx="26">
                  <c:v>185559</c:v>
                </c:pt>
                <c:pt idx="27">
                  <c:v>184696</c:v>
                </c:pt>
                <c:pt idx="28">
                  <c:v>189876</c:v>
                </c:pt>
                <c:pt idx="29">
                  <c:v>196272</c:v>
                </c:pt>
                <c:pt idx="30">
                  <c:v>210474</c:v>
                </c:pt>
                <c:pt idx="31">
                  <c:v>233011</c:v>
                </c:pt>
                <c:pt idx="32">
                  <c:v>245954</c:v>
                </c:pt>
                <c:pt idx="33">
                  <c:v>248121</c:v>
                </c:pt>
                <c:pt idx="34">
                  <c:v>244983</c:v>
                </c:pt>
                <c:pt idx="35">
                  <c:v>240741</c:v>
                </c:pt>
                <c:pt idx="36">
                  <c:v>248656</c:v>
                </c:pt>
                <c:pt idx="37">
                  <c:v>257916</c:v>
                </c:pt>
                <c:pt idx="38">
                  <c:v>262234</c:v>
                </c:pt>
                <c:pt idx="39">
                  <c:v>279382</c:v>
                </c:pt>
                <c:pt idx="40">
                  <c:v>296620</c:v>
                </c:pt>
                <c:pt idx="41">
                  <c:v>312374</c:v>
                </c:pt>
                <c:pt idx="42">
                  <c:v>355356</c:v>
                </c:pt>
                <c:pt idx="43">
                  <c:v>385911</c:v>
                </c:pt>
                <c:pt idx="44">
                  <c:v>406637</c:v>
                </c:pt>
                <c:pt idx="45">
                  <c:v>419202</c:v>
                </c:pt>
                <c:pt idx="46">
                  <c:v>435698</c:v>
                </c:pt>
                <c:pt idx="47">
                  <c:v>444112</c:v>
                </c:pt>
                <c:pt idx="48">
                  <c:v>440247</c:v>
                </c:pt>
                <c:pt idx="49">
                  <c:v>437936</c:v>
                </c:pt>
                <c:pt idx="50">
                  <c:v>437777</c:v>
                </c:pt>
                <c:pt idx="51">
                  <c:v>435117</c:v>
                </c:pt>
                <c:pt idx="52">
                  <c:v>440346</c:v>
                </c:pt>
                <c:pt idx="53">
                  <c:v>442554</c:v>
                </c:pt>
                <c:pt idx="54">
                  <c:v>444027</c:v>
                </c:pt>
                <c:pt idx="55">
                  <c:v>450900</c:v>
                </c:pt>
                <c:pt idx="56" formatCode="#\ ###\ ##0;\–\ #\ ###\ ##0;\–">
                  <c:v>460555</c:v>
                </c:pt>
                <c:pt idx="57" formatCode="#\ ###\ ##0;\–\ #\ ###\ ##0;\–">
                  <c:v>467683</c:v>
                </c:pt>
                <c:pt idx="58" formatCode="#\ ###\ ##0;\–\ #\ ###\ ##0;\–">
                  <c:v>470004</c:v>
                </c:pt>
                <c:pt idx="59" formatCode="#\ ###\ ##0;\–\ #\ ###\ ##0;\–">
                  <c:v>470051</c:v>
                </c:pt>
                <c:pt idx="60" formatCode="#\ ###\ ##0;\–\ #\ ###\ ##0;\–">
                  <c:v>460187</c:v>
                </c:pt>
                <c:pt idx="61" formatCode="#\ ###\ ##0;\–\ #\ ###\ ##0;\–">
                  <c:v>457806</c:v>
                </c:pt>
                <c:pt idx="62" formatCode="#\ ###\ ##0;\–\ #\ ###\ ##0;\–">
                  <c:v>478212</c:v>
                </c:pt>
                <c:pt idx="63" formatCode="#\ ###\ ##0;\–\ #\ ###\ ##0;\–">
                  <c:v>503945</c:v>
                </c:pt>
                <c:pt idx="64" formatCode="#\ ###\ ##0;\–\ #\ ###\ ##0;\–">
                  <c:v>538729</c:v>
                </c:pt>
                <c:pt idx="65">
                  <c:v>573342</c:v>
                </c:pt>
                <c:pt idx="66">
                  <c:v>621075</c:v>
                </c:pt>
                <c:pt idx="67">
                  <c:v>676741</c:v>
                </c:pt>
                <c:pt idx="68">
                  <c:v>690210</c:v>
                </c:pt>
              </c:numCache>
            </c:numRef>
          </c:val>
          <c:extLst>
            <c:ext xmlns:c16="http://schemas.microsoft.com/office/drawing/2014/chart" uri="{C3380CC4-5D6E-409C-BE32-E72D297353CC}">
              <c16:uniqueId val="{00000000-D4AD-4E64-B1FB-1C21DD064D09}"/>
            </c:ext>
          </c:extLst>
        </c:ser>
        <c:dLbls>
          <c:showLegendKey val="0"/>
          <c:showVal val="0"/>
          <c:showCatName val="0"/>
          <c:showSerName val="0"/>
          <c:showPercent val="0"/>
          <c:showBubbleSize val="0"/>
        </c:dLbls>
        <c:axId val="23628416"/>
        <c:axId val="23630208"/>
      </c:areaChart>
      <c:catAx>
        <c:axId val="23628416"/>
        <c:scaling>
          <c:orientation val="minMax"/>
        </c:scaling>
        <c:delete val="0"/>
        <c:axPos val="b"/>
        <c:numFmt formatCode="General" sourceLinked="1"/>
        <c:majorTickMark val="out"/>
        <c:minorTickMark val="none"/>
        <c:tickLblPos val="nextTo"/>
        <c:spPr>
          <a:ln w="6350"/>
        </c:spPr>
        <c:txPr>
          <a:bodyPr/>
          <a:lstStyle/>
          <a:p>
            <a:pPr>
              <a:defRPr sz="900"/>
            </a:pPr>
            <a:endParaRPr lang="cs-CZ"/>
          </a:p>
        </c:txPr>
        <c:crossAx val="23630208"/>
        <c:crosses val="autoZero"/>
        <c:auto val="1"/>
        <c:lblAlgn val="ctr"/>
        <c:lblOffset val="100"/>
        <c:tickLblSkip val="2"/>
        <c:tickMarkSkip val="1"/>
        <c:noMultiLvlLbl val="0"/>
      </c:catAx>
      <c:valAx>
        <c:axId val="23630208"/>
        <c:scaling>
          <c:orientation val="minMax"/>
        </c:scaling>
        <c:delete val="0"/>
        <c:axPos val="l"/>
        <c:majorGridlines/>
        <c:numFmt formatCode="General" sourceLinked="1"/>
        <c:majorTickMark val="out"/>
        <c:minorTickMark val="none"/>
        <c:tickLblPos val="nextTo"/>
        <c:txPr>
          <a:bodyPr/>
          <a:lstStyle/>
          <a:p>
            <a:pPr>
              <a:defRPr sz="1000"/>
            </a:pPr>
            <a:endParaRPr lang="cs-CZ"/>
          </a:p>
        </c:txPr>
        <c:crossAx val="23628416"/>
        <c:crosses val="autoZero"/>
        <c:crossBetween val="midCat"/>
      </c:valAx>
      <c:spPr>
        <a:noFill/>
        <a:ln w="25400">
          <a:noFill/>
        </a:ln>
      </c:spPr>
    </c:plotArea>
    <c:plotVisOnly val="1"/>
    <c:dispBlanksAs val="zero"/>
    <c:showDLblsOverMax val="0"/>
  </c:chart>
  <c:txPr>
    <a:bodyPr/>
    <a:lstStyle/>
    <a:p>
      <a:pPr>
        <a:defRPr sz="1800"/>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997043173071802E-2"/>
          <c:y val="3.0718414217112834E-2"/>
          <c:w val="0.90678132962049518"/>
          <c:h val="0.89006714131423448"/>
        </c:manualLayout>
      </c:layout>
      <c:areaChart>
        <c:grouping val="stacked"/>
        <c:varyColors val="0"/>
        <c:ser>
          <c:idx val="0"/>
          <c:order val="0"/>
          <c:tx>
            <c:strRef>
              <c:f>Sheet1!$B$1</c:f>
              <c:strCache>
                <c:ptCount val="1"/>
                <c:pt idx="0">
                  <c:v>Ankommende Asylsuchende in Berlin</c:v>
                </c:pt>
              </c:strCache>
            </c:strRef>
          </c:tx>
          <c:spPr>
            <a:solidFill>
              <a:schemeClr val="accent1"/>
            </a:solidFill>
            <a:ln>
              <a:solidFill>
                <a:schemeClr val="accent1">
                  <a:lumMod val="60000"/>
                  <a:lumOff val="40000"/>
                </a:schemeClr>
              </a:solidFill>
            </a:ln>
          </c:spPr>
          <c:cat>
            <c:strRef>
              <c:f>Sheet1!$A$2:$A$13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strCache>
            </c:strRef>
          </c:cat>
          <c:val>
            <c:numRef>
              <c:f>Sheet1!$B$2:$B$13</c:f>
              <c:numCache>
                <c:formatCode>General</c:formatCode>
                <c:ptCount val="12"/>
                <c:pt idx="0">
                  <c:v>913</c:v>
                </c:pt>
                <c:pt idx="1">
                  <c:v>979</c:v>
                </c:pt>
                <c:pt idx="2">
                  <c:v>1076</c:v>
                </c:pt>
                <c:pt idx="3">
                  <c:v>1350</c:v>
                </c:pt>
                <c:pt idx="4">
                  <c:v>1963</c:v>
                </c:pt>
                <c:pt idx="5">
                  <c:v>2316</c:v>
                </c:pt>
                <c:pt idx="6">
                  <c:v>3518</c:v>
                </c:pt>
                <c:pt idx="7">
                  <c:v>6039</c:v>
                </c:pt>
                <c:pt idx="8">
                  <c:v>12227</c:v>
                </c:pt>
                <c:pt idx="9">
                  <c:v>55001</c:v>
                </c:pt>
                <c:pt idx="10">
                  <c:v>16336</c:v>
                </c:pt>
                <c:pt idx="11" formatCode="#,##0">
                  <c:v>10617</c:v>
                </c:pt>
              </c:numCache>
            </c:numRef>
          </c:val>
          <c:extLst>
            <c:ext xmlns:c16="http://schemas.microsoft.com/office/drawing/2014/chart" uri="{C3380CC4-5D6E-409C-BE32-E72D297353CC}">
              <c16:uniqueId val="{00000000-9727-4C96-8FAE-32F06A939626}"/>
            </c:ext>
          </c:extLst>
        </c:ser>
        <c:dLbls>
          <c:showLegendKey val="0"/>
          <c:showVal val="0"/>
          <c:showCatName val="0"/>
          <c:showSerName val="0"/>
          <c:showPercent val="0"/>
          <c:showBubbleSize val="0"/>
        </c:dLbls>
        <c:axId val="24372352"/>
        <c:axId val="24373888"/>
      </c:areaChart>
      <c:catAx>
        <c:axId val="24372352"/>
        <c:scaling>
          <c:orientation val="minMax"/>
        </c:scaling>
        <c:delete val="0"/>
        <c:axPos val="b"/>
        <c:numFmt formatCode="General" sourceLinked="1"/>
        <c:majorTickMark val="out"/>
        <c:minorTickMark val="none"/>
        <c:tickLblPos val="nextTo"/>
        <c:txPr>
          <a:bodyPr/>
          <a:lstStyle/>
          <a:p>
            <a:pPr>
              <a:defRPr sz="1000"/>
            </a:pPr>
            <a:endParaRPr lang="cs-CZ"/>
          </a:p>
        </c:txPr>
        <c:crossAx val="24373888"/>
        <c:crosses val="autoZero"/>
        <c:auto val="1"/>
        <c:lblAlgn val="ctr"/>
        <c:lblOffset val="100"/>
        <c:noMultiLvlLbl val="0"/>
      </c:catAx>
      <c:valAx>
        <c:axId val="24373888"/>
        <c:scaling>
          <c:orientation val="minMax"/>
        </c:scaling>
        <c:delete val="0"/>
        <c:axPos val="l"/>
        <c:majorGridlines/>
        <c:numFmt formatCode="#,##0" sourceLinked="0"/>
        <c:majorTickMark val="out"/>
        <c:minorTickMark val="none"/>
        <c:tickLblPos val="nextTo"/>
        <c:txPr>
          <a:bodyPr/>
          <a:lstStyle/>
          <a:p>
            <a:pPr>
              <a:defRPr sz="1000"/>
            </a:pPr>
            <a:endParaRPr lang="cs-CZ"/>
          </a:p>
        </c:txPr>
        <c:crossAx val="24372352"/>
        <c:crosses val="autoZero"/>
        <c:crossBetween val="midCat"/>
      </c:valAx>
    </c:plotArea>
    <c:plotVisOnly val="1"/>
    <c:dispBlanksAs val="zero"/>
    <c:showDLblsOverMax val="0"/>
  </c:chart>
  <c:txPr>
    <a:bodyPr/>
    <a:lstStyle/>
    <a:p>
      <a:pPr>
        <a:defRPr sz="1800"/>
      </a:pPr>
      <a:endParaRPr lang="cs-CZ"/>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92094390978946"/>
          <c:y val="1.9844082211197753E-2"/>
          <c:w val="0.57461917954700104"/>
          <c:h val="0.86258430665691943"/>
        </c:manualLayout>
      </c:layout>
      <c:barChart>
        <c:barDir val="bar"/>
        <c:grouping val="stacked"/>
        <c:varyColors val="0"/>
        <c:ser>
          <c:idx val="0"/>
          <c:order val="0"/>
          <c:tx>
            <c:strRef>
              <c:f>Tabelle1!$B$1</c:f>
              <c:strCache>
                <c:ptCount val="1"/>
                <c:pt idx="0">
                  <c:v>Spalte1</c:v>
                </c:pt>
              </c:strCache>
            </c:strRef>
          </c:tx>
          <c:spPr>
            <a:solidFill>
              <a:schemeClr val="accent2">
                <a:lumMod val="75000"/>
              </a:schemeClr>
            </a:solidFill>
          </c:spPr>
          <c:invertIfNegative val="0"/>
          <c:dLbls>
            <c:dLbl>
              <c:idx val="0"/>
              <c:layout>
                <c:manualLayout>
                  <c:x val="7.1933994361815884E-2"/>
                  <c:y val="-2.834868887313961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3F-4876-9664-748C74BE0A30}"/>
                </c:ext>
              </c:extLst>
            </c:dLbl>
            <c:dLbl>
              <c:idx val="1"/>
              <c:layout>
                <c:manualLayout>
                  <c:x val="7.3051545640128321E-2"/>
                  <c:y val="2.834868887313961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3F-4876-9664-748C74BE0A30}"/>
                </c:ext>
              </c:extLst>
            </c:dLbl>
            <c:dLbl>
              <c:idx val="2"/>
              <c:layout>
                <c:manualLayout>
                  <c:x val="7.5625060756294354E-2"/>
                  <c:y val="5.66973777462792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3F-4876-9664-748C74BE0A30}"/>
                </c:ext>
              </c:extLst>
            </c:dLbl>
            <c:dLbl>
              <c:idx val="3"/>
              <c:layout>
                <c:manualLayout>
                  <c:x val="9.0092835617769998E-2"/>
                  <c:y val="2.834868887313961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3F-4876-9664-748C74BE0A30}"/>
                </c:ext>
              </c:extLst>
            </c:dLbl>
            <c:dLbl>
              <c:idx val="4"/>
              <c:layout>
                <c:manualLayout>
                  <c:x val="0.10295579372022953"/>
                  <c:y val="2.834868887314013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3F-4876-9664-748C74BE0A30}"/>
                </c:ext>
              </c:extLst>
            </c:dLbl>
            <c:dLbl>
              <c:idx val="5"/>
              <c:layout>
                <c:manualLayout>
                  <c:x val="0.13636555847185769"/>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83F-4876-9664-748C74BE0A30}"/>
                </c:ext>
              </c:extLst>
            </c:dLbl>
            <c:dLbl>
              <c:idx val="6"/>
              <c:layout>
                <c:manualLayout>
                  <c:x val="0.14863334791484398"/>
                  <c:y val="2.598599794124562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3F-4876-9664-748C74BE0A30}"/>
                </c:ext>
              </c:extLst>
            </c:dLbl>
            <c:dLbl>
              <c:idx val="7"/>
              <c:layout>
                <c:manualLayout>
                  <c:x val="0.20787073490813648"/>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3F-4876-9664-748C74BE0A30}"/>
                </c:ext>
              </c:extLst>
            </c:dLbl>
            <c:dLbl>
              <c:idx val="8"/>
              <c:layout>
                <c:manualLayout>
                  <c:x val="0.27479658792650918"/>
                  <c:y val="2.834868887313961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3F-4876-9664-748C74BE0A30}"/>
                </c:ext>
              </c:extLst>
            </c:dLbl>
            <c:numFmt formatCode="#,##0" sourceLinked="0"/>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Tabelle1!$A$2:$A$10</c:f>
              <c:strCache>
                <c:ptCount val="9"/>
                <c:pt idx="0">
                  <c:v>Russian Federation</c:v>
                </c:pt>
                <c:pt idx="1">
                  <c:v>Eritrea</c:v>
                </c:pt>
                <c:pt idx="2">
                  <c:v>Vietnam</c:v>
                </c:pt>
                <c:pt idx="3">
                  <c:v>Iran</c:v>
                </c:pt>
                <c:pt idx="4">
                  <c:v>Turkey</c:v>
                </c:pt>
                <c:pt idx="5">
                  <c:v>Republic of Moldova</c:v>
                </c:pt>
                <c:pt idx="6">
                  <c:v>Iraq</c:v>
                </c:pt>
                <c:pt idx="7">
                  <c:v>Afghanistan</c:v>
                </c:pt>
                <c:pt idx="8">
                  <c:v>Syria </c:v>
                </c:pt>
              </c:strCache>
            </c:strRef>
          </c:cat>
          <c:val>
            <c:numRef>
              <c:f>Tabelle1!$B$2:$B$10</c:f>
              <c:numCache>
                <c:formatCode>0.0</c:formatCode>
                <c:ptCount val="9"/>
                <c:pt idx="0">
                  <c:v>310</c:v>
                </c:pt>
                <c:pt idx="1">
                  <c:v>319</c:v>
                </c:pt>
                <c:pt idx="2">
                  <c:v>333</c:v>
                </c:pt>
                <c:pt idx="3">
                  <c:v>447</c:v>
                </c:pt>
                <c:pt idx="4">
                  <c:v>570</c:v>
                </c:pt>
                <c:pt idx="5">
                  <c:v>845</c:v>
                </c:pt>
                <c:pt idx="6">
                  <c:v>932</c:v>
                </c:pt>
                <c:pt idx="7">
                  <c:v>1366</c:v>
                </c:pt>
                <c:pt idx="8">
                  <c:v>1863</c:v>
                </c:pt>
              </c:numCache>
            </c:numRef>
          </c:val>
          <c:extLst>
            <c:ext xmlns:c16="http://schemas.microsoft.com/office/drawing/2014/chart" uri="{C3380CC4-5D6E-409C-BE32-E72D297353CC}">
              <c16:uniqueId val="{00000009-A83F-4876-9664-748C74BE0A30}"/>
            </c:ext>
          </c:extLst>
        </c:ser>
        <c:dLbls>
          <c:showLegendKey val="0"/>
          <c:showVal val="0"/>
          <c:showCatName val="0"/>
          <c:showSerName val="0"/>
          <c:showPercent val="0"/>
          <c:showBubbleSize val="0"/>
        </c:dLbls>
        <c:gapWidth val="150"/>
        <c:overlap val="100"/>
        <c:axId val="23521152"/>
        <c:axId val="22139264"/>
      </c:barChart>
      <c:catAx>
        <c:axId val="23521152"/>
        <c:scaling>
          <c:orientation val="minMax"/>
        </c:scaling>
        <c:delete val="0"/>
        <c:axPos val="l"/>
        <c:numFmt formatCode="General" sourceLinked="0"/>
        <c:majorTickMark val="out"/>
        <c:minorTickMark val="none"/>
        <c:tickLblPos val="nextTo"/>
        <c:crossAx val="22139264"/>
        <c:crosses val="autoZero"/>
        <c:auto val="1"/>
        <c:lblAlgn val="ctr"/>
        <c:lblOffset val="100"/>
        <c:noMultiLvlLbl val="0"/>
      </c:catAx>
      <c:valAx>
        <c:axId val="22139264"/>
        <c:scaling>
          <c:orientation val="minMax"/>
        </c:scaling>
        <c:delete val="0"/>
        <c:axPos val="b"/>
        <c:majorGridlines/>
        <c:numFmt formatCode="0" sourceLinked="0"/>
        <c:majorTickMark val="out"/>
        <c:minorTickMark val="none"/>
        <c:tickLblPos val="nextTo"/>
        <c:crossAx val="23521152"/>
        <c:crosses val="autoZero"/>
        <c:crossBetween val="between"/>
        <c:majorUnit val="2500"/>
      </c:valAx>
    </c:plotArea>
    <c:plotVisOnly val="1"/>
    <c:dispBlanksAs val="gap"/>
    <c:showDLblsOverMax val="0"/>
  </c:chart>
  <c:txPr>
    <a:bodyPr/>
    <a:lstStyle/>
    <a:p>
      <a:pPr>
        <a:defRPr sz="1800"/>
      </a:pPr>
      <a:endParaRPr lang="cs-CZ"/>
    </a:p>
  </c:txPr>
  <c:externalData r:id="rId1">
    <c:autoUpdate val="0"/>
  </c:externalData>
</c:chartSpace>
</file>

<file path=ppt/diagrams/_rels/data1.xml.rels><?xml version="1.0" encoding="UTF-8" standalone="yes"?>
<Relationships xmlns="http://schemas.openxmlformats.org/package/2006/relationships"><Relationship Id="rId1"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5A2C27-7977-4109-B21B-B4038611A2A4}" type="doc">
      <dgm:prSet loTypeId="urn:microsoft.com/office/officeart/2005/8/layout/gear1" loCatId="relationship" qsTypeId="urn:microsoft.com/office/officeart/2005/8/quickstyle/3d1" qsCatId="3D" csTypeId="urn:microsoft.com/office/officeart/2005/8/colors/accent6_3" csCatId="accent6" phldr="1"/>
      <dgm:spPr/>
      <dgm:t>
        <a:bodyPr/>
        <a:lstStyle/>
        <a:p>
          <a:endParaRPr lang="de-DE"/>
        </a:p>
      </dgm:t>
    </dgm:pt>
    <dgm:pt modelId="{37960B7B-0E87-4F26-A754-9C3426664923}">
      <dgm:prSet phldrT="[Text]" custT="1"/>
      <dgm:spPr>
        <a:solidFill>
          <a:schemeClr val="accent1"/>
        </a:solidFill>
      </dgm:spPr>
      <dgm:t>
        <a:bodyPr/>
        <a:lstStyle/>
        <a:p>
          <a:r>
            <a:rPr lang="de-DE" sz="1100" b="1" dirty="0" err="1" smtClean="0">
              <a:latin typeface="Calibri" panose="020F0502020204030204" pitchFamily="34" charset="0"/>
            </a:rPr>
            <a:t>Participation</a:t>
          </a:r>
          <a:endParaRPr lang="de-DE" sz="1100" b="1" dirty="0">
            <a:latin typeface="Calibri" panose="020F0502020204030204" pitchFamily="34"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440866F8-EE88-44DA-A004-85D6B11CB615}" type="parTrans" cxnId="{434EEA80-0C1D-4E6D-B3F6-3AAEFC768272}">
      <dgm:prSet/>
      <dgm:spPr/>
      <dgm:t>
        <a:bodyPr/>
        <a:lstStyle/>
        <a:p>
          <a:endParaRPr lang="de-DE"/>
        </a:p>
      </dgm:t>
    </dgm:pt>
    <dgm:pt modelId="{C66CE90C-6FBF-4E23-A953-3209A65CBBDF}" type="sibTrans" cxnId="{434EEA80-0C1D-4E6D-B3F6-3AAEFC768272}">
      <dgm:prSet/>
      <dgm:spPr>
        <a:solidFill>
          <a:schemeClr val="accent1"/>
        </a:solidFill>
      </dgm:spPr>
      <dgm:t>
        <a:bodyPr/>
        <a:lstStyle/>
        <a:p>
          <a:endParaRPr lang="de-DE"/>
        </a:p>
      </dgm:t>
    </dgm:pt>
    <dgm:pt modelId="{E44F6621-BF1A-4B63-B2FF-96D85438A719}">
      <dgm:prSet phldrT="[Text]" custT="1"/>
      <dgm:spPr>
        <a:solidFill>
          <a:schemeClr val="accent1"/>
        </a:solidFill>
      </dgm:spPr>
      <dgm:t>
        <a:bodyPr/>
        <a:lstStyle/>
        <a:p>
          <a:r>
            <a:rPr lang="de-DE" sz="1100" b="1" dirty="0" err="1" smtClean="0">
              <a:latin typeface="Calibri" panose="020F0502020204030204" pitchFamily="34" charset="0"/>
            </a:rPr>
            <a:t>Intercultural</a:t>
          </a:r>
          <a:r>
            <a:rPr lang="de-DE" sz="1100" b="1" dirty="0" smtClean="0">
              <a:latin typeface="Calibri" panose="020F0502020204030204" pitchFamily="34" charset="0"/>
            </a:rPr>
            <a:t> </a:t>
          </a:r>
          <a:r>
            <a:rPr lang="de-DE" sz="1100" b="1" dirty="0" err="1" smtClean="0">
              <a:latin typeface="Calibri" panose="020F0502020204030204" pitchFamily="34" charset="0"/>
            </a:rPr>
            <a:t>opening</a:t>
          </a:r>
          <a:endParaRPr lang="de-DE" sz="1100" b="1" dirty="0">
            <a:latin typeface="Calibri" panose="020F0502020204030204" pitchFamily="34"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CAB85984-44AC-4680-8E96-0B805DE7BEDF}" type="parTrans" cxnId="{D393BD20-2778-4087-A27E-65A50AFF3F23}">
      <dgm:prSet/>
      <dgm:spPr/>
      <dgm:t>
        <a:bodyPr/>
        <a:lstStyle/>
        <a:p>
          <a:endParaRPr lang="de-DE"/>
        </a:p>
      </dgm:t>
    </dgm:pt>
    <dgm:pt modelId="{73AA4532-FB0B-4629-AC66-7ED23098E871}" type="sibTrans" cxnId="{D393BD20-2778-4087-A27E-65A50AFF3F23}">
      <dgm:prSet/>
      <dgm:spPr>
        <a:solidFill>
          <a:schemeClr val="accent1"/>
        </a:solidFill>
      </dgm:spPr>
      <dgm:t>
        <a:bodyPr/>
        <a:lstStyle/>
        <a:p>
          <a:endParaRPr lang="de-DE"/>
        </a:p>
      </dgm:t>
    </dgm:pt>
    <dgm:pt modelId="{D39BEDBF-C0FE-4BC3-8513-A91385796F08}">
      <dgm:prSet phldrT="[Text]" custT="1"/>
      <dgm:spPr>
        <a:solidFill>
          <a:schemeClr val="accent1"/>
        </a:solidFill>
      </dgm:spPr>
      <dgm:t>
        <a:bodyPr/>
        <a:lstStyle/>
        <a:p>
          <a:r>
            <a:rPr lang="de-DE" sz="1100" b="1" i="0" u="none" dirty="0" err="1" smtClean="0">
              <a:latin typeface="Calibri" panose="020F0502020204030204" pitchFamily="34" charset="0"/>
            </a:rPr>
            <a:t>Ombuds</a:t>
          </a:r>
          <a:r>
            <a:rPr lang="de-DE" sz="1100" b="1" i="0" u="none" dirty="0" smtClean="0">
              <a:latin typeface="Calibri" panose="020F0502020204030204" pitchFamily="34" charset="0"/>
            </a:rPr>
            <a:t>  </a:t>
          </a:r>
          <a:r>
            <a:rPr lang="de-DE" sz="1100" b="1" i="0" u="none" dirty="0" err="1" smtClean="0">
              <a:latin typeface="Calibri" panose="020F0502020204030204" pitchFamily="34" charset="0"/>
            </a:rPr>
            <a:t>function</a:t>
          </a:r>
          <a:endParaRPr lang="de-DE" sz="1100" b="1" i="0" u="none" dirty="0">
            <a:latin typeface="Calibri" panose="020F050202020403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2078EB2F-A5BF-440F-A182-DA50E9B07AAD}" type="sibTrans" cxnId="{F7032BB4-E9E1-4BCF-9F5D-8BD93F9E1366}">
      <dgm:prSet/>
      <dgm:spPr>
        <a:solidFill>
          <a:schemeClr val="accent1"/>
        </a:solidFill>
      </dgm:spPr>
      <dgm:t>
        <a:bodyPr/>
        <a:lstStyle/>
        <a:p>
          <a:endParaRPr lang="de-DE"/>
        </a:p>
      </dgm:t>
    </dgm:pt>
    <dgm:pt modelId="{4FAC7263-4098-4B0C-BBAC-8FFCFCC53D38}" type="parTrans" cxnId="{F7032BB4-E9E1-4BCF-9F5D-8BD93F9E1366}">
      <dgm:prSet/>
      <dgm:spPr/>
      <dgm:t>
        <a:bodyPr/>
        <a:lstStyle/>
        <a:p>
          <a:endParaRPr lang="de-DE"/>
        </a:p>
      </dgm:t>
    </dgm:pt>
    <dgm:pt modelId="{FCD8BFE1-D18D-4582-A631-76772F75357A}" type="pres">
      <dgm:prSet presAssocID="{805A2C27-7977-4109-B21B-B4038611A2A4}" presName="composite" presStyleCnt="0">
        <dgm:presLayoutVars>
          <dgm:chMax val="3"/>
          <dgm:animLvl val="lvl"/>
          <dgm:resizeHandles val="exact"/>
        </dgm:presLayoutVars>
      </dgm:prSet>
      <dgm:spPr/>
      <dgm:t>
        <a:bodyPr/>
        <a:lstStyle/>
        <a:p>
          <a:endParaRPr lang="de-DE"/>
        </a:p>
      </dgm:t>
    </dgm:pt>
    <dgm:pt modelId="{2CC382C3-7E12-4BF9-811E-FAF11B603F2A}" type="pres">
      <dgm:prSet presAssocID="{37960B7B-0E87-4F26-A754-9C3426664923}" presName="gear1" presStyleLbl="node1" presStyleIdx="0" presStyleCnt="3" custScaleX="76846" custScaleY="78277" custLinFactNeighborX="1745" custLinFactNeighborY="3775">
        <dgm:presLayoutVars>
          <dgm:chMax val="1"/>
          <dgm:bulletEnabled val="1"/>
        </dgm:presLayoutVars>
      </dgm:prSet>
      <dgm:spPr/>
      <dgm:t>
        <a:bodyPr/>
        <a:lstStyle/>
        <a:p>
          <a:endParaRPr lang="de-DE"/>
        </a:p>
      </dgm:t>
    </dgm:pt>
    <dgm:pt modelId="{CD6A0163-C0BE-41EB-8B04-795B96BE22A7}" type="pres">
      <dgm:prSet presAssocID="{37960B7B-0E87-4F26-A754-9C3426664923}" presName="gear1srcNode" presStyleLbl="node1" presStyleIdx="0" presStyleCnt="3"/>
      <dgm:spPr/>
      <dgm:t>
        <a:bodyPr/>
        <a:lstStyle/>
        <a:p>
          <a:endParaRPr lang="de-DE"/>
        </a:p>
      </dgm:t>
    </dgm:pt>
    <dgm:pt modelId="{5D2B4DA9-FEA9-4FF8-BFE3-387460C9295C}" type="pres">
      <dgm:prSet presAssocID="{37960B7B-0E87-4F26-A754-9C3426664923}" presName="gear1dstNode" presStyleLbl="node1" presStyleIdx="0" presStyleCnt="3"/>
      <dgm:spPr/>
      <dgm:t>
        <a:bodyPr/>
        <a:lstStyle/>
        <a:p>
          <a:endParaRPr lang="de-DE"/>
        </a:p>
      </dgm:t>
    </dgm:pt>
    <dgm:pt modelId="{7C9E3432-2C7D-46D1-A4C4-0F8A340397C8}" type="pres">
      <dgm:prSet presAssocID="{E44F6621-BF1A-4B63-B2FF-96D85438A719}" presName="gear2" presStyleLbl="node1" presStyleIdx="1" presStyleCnt="3" custScaleX="102995" custLinFactNeighborX="7398" custLinFactNeighborY="12293">
        <dgm:presLayoutVars>
          <dgm:chMax val="1"/>
          <dgm:bulletEnabled val="1"/>
        </dgm:presLayoutVars>
      </dgm:prSet>
      <dgm:spPr/>
      <dgm:t>
        <a:bodyPr/>
        <a:lstStyle/>
        <a:p>
          <a:endParaRPr lang="de-DE"/>
        </a:p>
      </dgm:t>
    </dgm:pt>
    <dgm:pt modelId="{C5AD03C2-D666-4D46-82FB-2BD5C3258496}" type="pres">
      <dgm:prSet presAssocID="{E44F6621-BF1A-4B63-B2FF-96D85438A719}" presName="gear2srcNode" presStyleLbl="node1" presStyleIdx="1" presStyleCnt="3"/>
      <dgm:spPr/>
      <dgm:t>
        <a:bodyPr/>
        <a:lstStyle/>
        <a:p>
          <a:endParaRPr lang="de-DE"/>
        </a:p>
      </dgm:t>
    </dgm:pt>
    <dgm:pt modelId="{2EDB801E-C7F8-4B71-921D-BDE78FBE0202}" type="pres">
      <dgm:prSet presAssocID="{E44F6621-BF1A-4B63-B2FF-96D85438A719}" presName="gear2dstNode" presStyleLbl="node1" presStyleIdx="1" presStyleCnt="3"/>
      <dgm:spPr/>
      <dgm:t>
        <a:bodyPr/>
        <a:lstStyle/>
        <a:p>
          <a:endParaRPr lang="de-DE"/>
        </a:p>
      </dgm:t>
    </dgm:pt>
    <dgm:pt modelId="{DBDDBC86-A2FE-4DF2-B549-F6515F9330C2}" type="pres">
      <dgm:prSet presAssocID="{D39BEDBF-C0FE-4BC3-8513-A91385796F08}" presName="gear3" presStyleLbl="node1" presStyleIdx="2" presStyleCnt="3" custAng="685465" custScaleY="106506" custLinFactNeighborX="14572" custLinFactNeighborY="17214"/>
      <dgm:spPr/>
      <dgm:t>
        <a:bodyPr/>
        <a:lstStyle/>
        <a:p>
          <a:endParaRPr lang="de-DE"/>
        </a:p>
      </dgm:t>
    </dgm:pt>
    <dgm:pt modelId="{725CC093-37F4-4A1E-970D-54D9C34B6A33}" type="pres">
      <dgm:prSet presAssocID="{D39BEDBF-C0FE-4BC3-8513-A91385796F08}" presName="gear3tx" presStyleLbl="node1" presStyleIdx="2" presStyleCnt="3">
        <dgm:presLayoutVars>
          <dgm:chMax val="1"/>
          <dgm:bulletEnabled val="1"/>
        </dgm:presLayoutVars>
      </dgm:prSet>
      <dgm:spPr/>
      <dgm:t>
        <a:bodyPr/>
        <a:lstStyle/>
        <a:p>
          <a:endParaRPr lang="de-DE"/>
        </a:p>
      </dgm:t>
    </dgm:pt>
    <dgm:pt modelId="{E56551AA-1A55-4369-8F01-456B473EB9C1}" type="pres">
      <dgm:prSet presAssocID="{D39BEDBF-C0FE-4BC3-8513-A91385796F08}" presName="gear3srcNode" presStyleLbl="node1" presStyleIdx="2" presStyleCnt="3"/>
      <dgm:spPr/>
      <dgm:t>
        <a:bodyPr/>
        <a:lstStyle/>
        <a:p>
          <a:endParaRPr lang="de-DE"/>
        </a:p>
      </dgm:t>
    </dgm:pt>
    <dgm:pt modelId="{BCC90E74-8724-4CA7-8079-31E64985325C}" type="pres">
      <dgm:prSet presAssocID="{D39BEDBF-C0FE-4BC3-8513-A91385796F08}" presName="gear3dstNode" presStyleLbl="node1" presStyleIdx="2" presStyleCnt="3"/>
      <dgm:spPr/>
      <dgm:t>
        <a:bodyPr/>
        <a:lstStyle/>
        <a:p>
          <a:endParaRPr lang="de-DE"/>
        </a:p>
      </dgm:t>
    </dgm:pt>
    <dgm:pt modelId="{DCA1DEC6-996B-48FB-A814-E7D31A993493}" type="pres">
      <dgm:prSet presAssocID="{C66CE90C-6FBF-4E23-A953-3209A65CBBDF}" presName="connector1" presStyleLbl="sibTrans2D1" presStyleIdx="0" presStyleCnt="3" custAng="326638" custScaleX="40859" custScaleY="64322" custLinFactNeighborX="5297" custLinFactNeighborY="-30187"/>
      <dgm:spPr/>
      <dgm:t>
        <a:bodyPr/>
        <a:lstStyle/>
        <a:p>
          <a:endParaRPr lang="de-DE"/>
        </a:p>
      </dgm:t>
    </dgm:pt>
    <dgm:pt modelId="{A7F0747B-6EC0-45FE-B420-6BA95CD8957A}" type="pres">
      <dgm:prSet presAssocID="{73AA4532-FB0B-4629-AC66-7ED23098E871}" presName="connector2" presStyleLbl="sibTrans2D1" presStyleIdx="1" presStyleCnt="3" custLinFactNeighborX="9365" custLinFactNeighborY="-9543"/>
      <dgm:spPr/>
      <dgm:t>
        <a:bodyPr/>
        <a:lstStyle/>
        <a:p>
          <a:endParaRPr lang="de-DE"/>
        </a:p>
      </dgm:t>
    </dgm:pt>
    <dgm:pt modelId="{E0B5D18A-961C-4C37-B37A-CCEADFDE0A36}" type="pres">
      <dgm:prSet presAssocID="{2078EB2F-A5BF-440F-A182-DA50E9B07AAD}" presName="connector3" presStyleLbl="sibTrans2D1" presStyleIdx="2" presStyleCnt="3" custAng="2687057" custLinFactNeighborX="10804" custLinFactNeighborY="15315"/>
      <dgm:spPr/>
      <dgm:t>
        <a:bodyPr/>
        <a:lstStyle/>
        <a:p>
          <a:endParaRPr lang="de-DE"/>
        </a:p>
      </dgm:t>
    </dgm:pt>
  </dgm:ptLst>
  <dgm:cxnLst>
    <dgm:cxn modelId="{49963255-4FE8-4FEE-B91A-9307C310111D}" type="presOf" srcId="{37960B7B-0E87-4F26-A754-9C3426664923}" destId="{CD6A0163-C0BE-41EB-8B04-795B96BE22A7}" srcOrd="1" destOrd="0" presId="urn:microsoft.com/office/officeart/2005/8/layout/gear1"/>
    <dgm:cxn modelId="{32F112D3-60A2-4096-AA94-7A4A24FEDA6D}" type="presOf" srcId="{D39BEDBF-C0FE-4BC3-8513-A91385796F08}" destId="{725CC093-37F4-4A1E-970D-54D9C34B6A33}" srcOrd="1" destOrd="0" presId="urn:microsoft.com/office/officeart/2005/8/layout/gear1"/>
    <dgm:cxn modelId="{5B8A2807-6320-4094-9C40-36ADD4459A8E}" type="presOf" srcId="{805A2C27-7977-4109-B21B-B4038611A2A4}" destId="{FCD8BFE1-D18D-4582-A631-76772F75357A}" srcOrd="0" destOrd="0" presId="urn:microsoft.com/office/officeart/2005/8/layout/gear1"/>
    <dgm:cxn modelId="{3840CDB8-852C-49FB-B1A6-2768D2E7308F}" type="presOf" srcId="{E44F6621-BF1A-4B63-B2FF-96D85438A719}" destId="{2EDB801E-C7F8-4B71-921D-BDE78FBE0202}" srcOrd="2" destOrd="0" presId="urn:microsoft.com/office/officeart/2005/8/layout/gear1"/>
    <dgm:cxn modelId="{51043A77-B3B6-435B-81D7-5DE1F947258C}" type="presOf" srcId="{D39BEDBF-C0FE-4BC3-8513-A91385796F08}" destId="{BCC90E74-8724-4CA7-8079-31E64985325C}" srcOrd="3" destOrd="0" presId="urn:microsoft.com/office/officeart/2005/8/layout/gear1"/>
    <dgm:cxn modelId="{D393BD20-2778-4087-A27E-65A50AFF3F23}" srcId="{805A2C27-7977-4109-B21B-B4038611A2A4}" destId="{E44F6621-BF1A-4B63-B2FF-96D85438A719}" srcOrd="1" destOrd="0" parTransId="{CAB85984-44AC-4680-8E96-0B805DE7BEDF}" sibTransId="{73AA4532-FB0B-4629-AC66-7ED23098E871}"/>
    <dgm:cxn modelId="{B18B33FA-5633-4D99-8487-2084DCD7FF2E}" type="presOf" srcId="{37960B7B-0E87-4F26-A754-9C3426664923}" destId="{5D2B4DA9-FEA9-4FF8-BFE3-387460C9295C}" srcOrd="2" destOrd="0" presId="urn:microsoft.com/office/officeart/2005/8/layout/gear1"/>
    <dgm:cxn modelId="{4F1F1F4A-B914-4A7B-946C-E9C982A3AA29}" type="presOf" srcId="{E44F6621-BF1A-4B63-B2FF-96D85438A719}" destId="{7C9E3432-2C7D-46D1-A4C4-0F8A340397C8}" srcOrd="0" destOrd="0" presId="urn:microsoft.com/office/officeart/2005/8/layout/gear1"/>
    <dgm:cxn modelId="{D35497AA-7796-44CA-B990-2E70F9F77317}" type="presOf" srcId="{D39BEDBF-C0FE-4BC3-8513-A91385796F08}" destId="{DBDDBC86-A2FE-4DF2-B549-F6515F9330C2}" srcOrd="0" destOrd="0" presId="urn:microsoft.com/office/officeart/2005/8/layout/gear1"/>
    <dgm:cxn modelId="{F7032BB4-E9E1-4BCF-9F5D-8BD93F9E1366}" srcId="{805A2C27-7977-4109-B21B-B4038611A2A4}" destId="{D39BEDBF-C0FE-4BC3-8513-A91385796F08}" srcOrd="2" destOrd="0" parTransId="{4FAC7263-4098-4B0C-BBAC-8FFCFCC53D38}" sibTransId="{2078EB2F-A5BF-440F-A182-DA50E9B07AAD}"/>
    <dgm:cxn modelId="{4FA1FFDF-4C17-411C-B27D-7209C45CC021}" type="presOf" srcId="{D39BEDBF-C0FE-4BC3-8513-A91385796F08}" destId="{E56551AA-1A55-4369-8F01-456B473EB9C1}" srcOrd="2" destOrd="0" presId="urn:microsoft.com/office/officeart/2005/8/layout/gear1"/>
    <dgm:cxn modelId="{6C37CAAD-EDE5-43F2-A40D-A51565E72245}" type="presOf" srcId="{C66CE90C-6FBF-4E23-A953-3209A65CBBDF}" destId="{DCA1DEC6-996B-48FB-A814-E7D31A993493}" srcOrd="0" destOrd="0" presId="urn:microsoft.com/office/officeart/2005/8/layout/gear1"/>
    <dgm:cxn modelId="{9328BF0C-1EE8-4C83-824B-C6FD383E2E05}" type="presOf" srcId="{37960B7B-0E87-4F26-A754-9C3426664923}" destId="{2CC382C3-7E12-4BF9-811E-FAF11B603F2A}" srcOrd="0" destOrd="0" presId="urn:microsoft.com/office/officeart/2005/8/layout/gear1"/>
    <dgm:cxn modelId="{056F66B3-BE0C-4F70-A458-7DC98316C473}" type="presOf" srcId="{2078EB2F-A5BF-440F-A182-DA50E9B07AAD}" destId="{E0B5D18A-961C-4C37-B37A-CCEADFDE0A36}" srcOrd="0" destOrd="0" presId="urn:microsoft.com/office/officeart/2005/8/layout/gear1"/>
    <dgm:cxn modelId="{6768AE68-1F53-484E-870D-A36253B0105B}" type="presOf" srcId="{E44F6621-BF1A-4B63-B2FF-96D85438A719}" destId="{C5AD03C2-D666-4D46-82FB-2BD5C3258496}" srcOrd="1" destOrd="0" presId="urn:microsoft.com/office/officeart/2005/8/layout/gear1"/>
    <dgm:cxn modelId="{5B3D9EC0-278A-48A7-88BC-79AD0C8D1143}" type="presOf" srcId="{73AA4532-FB0B-4629-AC66-7ED23098E871}" destId="{A7F0747B-6EC0-45FE-B420-6BA95CD8957A}" srcOrd="0" destOrd="0" presId="urn:microsoft.com/office/officeart/2005/8/layout/gear1"/>
    <dgm:cxn modelId="{434EEA80-0C1D-4E6D-B3F6-3AAEFC768272}" srcId="{805A2C27-7977-4109-B21B-B4038611A2A4}" destId="{37960B7B-0E87-4F26-A754-9C3426664923}" srcOrd="0" destOrd="0" parTransId="{440866F8-EE88-44DA-A004-85D6B11CB615}" sibTransId="{C66CE90C-6FBF-4E23-A953-3209A65CBBDF}"/>
    <dgm:cxn modelId="{D31E948D-FD2E-421E-9E76-91898CD83CE6}" type="presParOf" srcId="{FCD8BFE1-D18D-4582-A631-76772F75357A}" destId="{2CC382C3-7E12-4BF9-811E-FAF11B603F2A}" srcOrd="0" destOrd="0" presId="urn:microsoft.com/office/officeart/2005/8/layout/gear1"/>
    <dgm:cxn modelId="{176844BD-AF8F-4246-9417-B07169E3D8F3}" type="presParOf" srcId="{FCD8BFE1-D18D-4582-A631-76772F75357A}" destId="{CD6A0163-C0BE-41EB-8B04-795B96BE22A7}" srcOrd="1" destOrd="0" presId="urn:microsoft.com/office/officeart/2005/8/layout/gear1"/>
    <dgm:cxn modelId="{C011769C-FF81-46DA-8C04-0DA38E91AE4A}" type="presParOf" srcId="{FCD8BFE1-D18D-4582-A631-76772F75357A}" destId="{5D2B4DA9-FEA9-4FF8-BFE3-387460C9295C}" srcOrd="2" destOrd="0" presId="urn:microsoft.com/office/officeart/2005/8/layout/gear1"/>
    <dgm:cxn modelId="{573FFD41-5157-442F-958F-AF675B783D25}" type="presParOf" srcId="{FCD8BFE1-D18D-4582-A631-76772F75357A}" destId="{7C9E3432-2C7D-46D1-A4C4-0F8A340397C8}" srcOrd="3" destOrd="0" presId="urn:microsoft.com/office/officeart/2005/8/layout/gear1"/>
    <dgm:cxn modelId="{62DEEED4-1865-4EC7-8A8D-73658A6145FC}" type="presParOf" srcId="{FCD8BFE1-D18D-4582-A631-76772F75357A}" destId="{C5AD03C2-D666-4D46-82FB-2BD5C3258496}" srcOrd="4" destOrd="0" presId="urn:microsoft.com/office/officeart/2005/8/layout/gear1"/>
    <dgm:cxn modelId="{5537D7AE-7357-455D-BCD1-152168D2E8A9}" type="presParOf" srcId="{FCD8BFE1-D18D-4582-A631-76772F75357A}" destId="{2EDB801E-C7F8-4B71-921D-BDE78FBE0202}" srcOrd="5" destOrd="0" presId="urn:microsoft.com/office/officeart/2005/8/layout/gear1"/>
    <dgm:cxn modelId="{944A5D41-79BB-41F6-AA46-2D4353DC7A4F}" type="presParOf" srcId="{FCD8BFE1-D18D-4582-A631-76772F75357A}" destId="{DBDDBC86-A2FE-4DF2-B549-F6515F9330C2}" srcOrd="6" destOrd="0" presId="urn:microsoft.com/office/officeart/2005/8/layout/gear1"/>
    <dgm:cxn modelId="{11976ECC-82AB-4890-B39A-248C0336B013}" type="presParOf" srcId="{FCD8BFE1-D18D-4582-A631-76772F75357A}" destId="{725CC093-37F4-4A1E-970D-54D9C34B6A33}" srcOrd="7" destOrd="0" presId="urn:microsoft.com/office/officeart/2005/8/layout/gear1"/>
    <dgm:cxn modelId="{10182DFC-AE69-4BD9-8F88-DE34BF376B63}" type="presParOf" srcId="{FCD8BFE1-D18D-4582-A631-76772F75357A}" destId="{E56551AA-1A55-4369-8F01-456B473EB9C1}" srcOrd="8" destOrd="0" presId="urn:microsoft.com/office/officeart/2005/8/layout/gear1"/>
    <dgm:cxn modelId="{67CA1FBD-BC20-4C1D-97E1-7B32774F099C}" type="presParOf" srcId="{FCD8BFE1-D18D-4582-A631-76772F75357A}" destId="{BCC90E74-8724-4CA7-8079-31E64985325C}" srcOrd="9" destOrd="0" presId="urn:microsoft.com/office/officeart/2005/8/layout/gear1"/>
    <dgm:cxn modelId="{0F95E56C-1FAF-4137-B426-E8BB20E3E33B}" type="presParOf" srcId="{FCD8BFE1-D18D-4582-A631-76772F75357A}" destId="{DCA1DEC6-996B-48FB-A814-E7D31A993493}" srcOrd="10" destOrd="0" presId="urn:microsoft.com/office/officeart/2005/8/layout/gear1"/>
    <dgm:cxn modelId="{44E3C295-B329-424E-9C78-30EA20D37A85}" type="presParOf" srcId="{FCD8BFE1-D18D-4582-A631-76772F75357A}" destId="{A7F0747B-6EC0-45FE-B420-6BA95CD8957A}" srcOrd="11" destOrd="0" presId="urn:microsoft.com/office/officeart/2005/8/layout/gear1"/>
    <dgm:cxn modelId="{9A0EC2A7-53BB-405D-A335-9F4FDFB05AEF}" type="presParOf" srcId="{FCD8BFE1-D18D-4582-A631-76772F75357A}" destId="{E0B5D18A-961C-4C37-B37A-CCEADFDE0A3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3BA5CB-235D-449E-860E-17D6565A7AB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8F2C6A38-AB84-4CC5-910C-27E138FF3B74}">
      <dgm:prSet phldrT="[Text]" custT="1"/>
      <dgm:spPr/>
      <dgm:t>
        <a:bodyPr/>
        <a:lstStyle/>
        <a:p>
          <a:r>
            <a:rPr lang="de-DE" sz="2000" dirty="0" err="1" smtClean="0"/>
            <a:t>orientation</a:t>
          </a:r>
          <a:r>
            <a:rPr lang="de-DE" sz="2000" dirty="0" smtClean="0"/>
            <a:t> </a:t>
          </a:r>
          <a:r>
            <a:rPr lang="de-DE" sz="2000" dirty="0" err="1" smtClean="0"/>
            <a:t>counseling</a:t>
          </a:r>
          <a:r>
            <a:rPr lang="de-DE" sz="2000" dirty="0" smtClean="0"/>
            <a:t> </a:t>
          </a:r>
          <a:endParaRPr lang="de-DE" sz="2000" dirty="0"/>
        </a:p>
      </dgm:t>
    </dgm:pt>
    <dgm:pt modelId="{F20FE70B-2923-447B-9CEB-0E4622AA72D7}" type="parTrans" cxnId="{276615BF-CD20-4E95-83B8-F0F77CB772A2}">
      <dgm:prSet/>
      <dgm:spPr/>
      <dgm:t>
        <a:bodyPr/>
        <a:lstStyle/>
        <a:p>
          <a:endParaRPr lang="de-DE"/>
        </a:p>
      </dgm:t>
    </dgm:pt>
    <dgm:pt modelId="{F8EB9C2D-B691-4B72-8C63-05FBA55B8CDA}" type="sibTrans" cxnId="{276615BF-CD20-4E95-83B8-F0F77CB772A2}">
      <dgm:prSet/>
      <dgm:spPr/>
      <dgm:t>
        <a:bodyPr/>
        <a:lstStyle/>
        <a:p>
          <a:endParaRPr lang="de-DE"/>
        </a:p>
      </dgm:t>
    </dgm:pt>
    <dgm:pt modelId="{A6173444-EF22-4A62-B116-3FE356BFC4C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sz="2000" dirty="0" smtClean="0"/>
            <a:t>legal </a:t>
          </a:r>
          <a:r>
            <a:rPr lang="de-DE" sz="2000" dirty="0" err="1" smtClean="0"/>
            <a:t>advise</a:t>
          </a:r>
          <a:r>
            <a:rPr lang="de-DE" sz="2000" dirty="0" smtClean="0"/>
            <a:t> </a:t>
          </a:r>
          <a:r>
            <a:rPr lang="de-DE" sz="2000" dirty="0" err="1" smtClean="0"/>
            <a:t>regarding</a:t>
          </a:r>
          <a:r>
            <a:rPr lang="de-DE" sz="2000" dirty="0" smtClean="0"/>
            <a:t> </a:t>
          </a:r>
          <a:r>
            <a:rPr lang="de-DE" sz="2000" dirty="0" err="1" smtClean="0"/>
            <a:t>alien</a:t>
          </a:r>
          <a:r>
            <a:rPr lang="de-DE" sz="2000" dirty="0" smtClean="0"/>
            <a:t> </a:t>
          </a:r>
          <a:r>
            <a:rPr lang="de-DE" sz="2000" dirty="0" err="1" smtClean="0"/>
            <a:t>and</a:t>
          </a:r>
          <a:r>
            <a:rPr lang="de-DE" sz="2000" dirty="0" smtClean="0"/>
            <a:t> </a:t>
          </a:r>
          <a:r>
            <a:rPr lang="de-DE" sz="2000" dirty="0" err="1" smtClean="0"/>
            <a:t>social</a:t>
          </a:r>
          <a:r>
            <a:rPr lang="de-DE" sz="2000" dirty="0" smtClean="0"/>
            <a:t> </a:t>
          </a:r>
          <a:r>
            <a:rPr lang="de-DE" sz="2000" dirty="0" err="1" smtClean="0"/>
            <a:t>law</a:t>
          </a:r>
          <a:endParaRPr lang="de-DE" sz="2000" dirty="0"/>
        </a:p>
      </dgm:t>
    </dgm:pt>
    <dgm:pt modelId="{1929875C-D92A-49BD-AF0D-93497AEB60F4}" type="parTrans" cxnId="{F51644A0-2AEB-49B9-8534-89B4FFBEB952}">
      <dgm:prSet/>
      <dgm:spPr/>
      <dgm:t>
        <a:bodyPr/>
        <a:lstStyle/>
        <a:p>
          <a:endParaRPr lang="de-DE"/>
        </a:p>
      </dgm:t>
    </dgm:pt>
    <dgm:pt modelId="{1348F25B-60B4-4B8A-8DE5-0BD5ED04A997}" type="sibTrans" cxnId="{F51644A0-2AEB-49B9-8534-89B4FFBEB952}">
      <dgm:prSet/>
      <dgm:spPr/>
      <dgm:t>
        <a:bodyPr/>
        <a:lstStyle/>
        <a:p>
          <a:endParaRPr lang="de-DE"/>
        </a:p>
      </dgm:t>
    </dgm:pt>
    <dgm:pt modelId="{25324936-CA7C-439D-A0AB-3FCEAABD3207}">
      <dgm:prSet phldrT="[Text]" custT="1"/>
      <dgm:spPr/>
      <dgm:t>
        <a:bodyPr/>
        <a:lstStyle/>
        <a:p>
          <a:r>
            <a:rPr lang="de-DE" sz="2000" dirty="0" err="1" smtClean="0"/>
            <a:t>support</a:t>
          </a:r>
          <a:r>
            <a:rPr lang="de-DE" sz="2000" dirty="0" smtClean="0"/>
            <a:t> </a:t>
          </a:r>
          <a:r>
            <a:rPr lang="de-DE" sz="2000" dirty="0" err="1" smtClean="0"/>
            <a:t>by</a:t>
          </a:r>
          <a:r>
            <a:rPr lang="de-DE" sz="2000" dirty="0" smtClean="0"/>
            <a:t> </a:t>
          </a:r>
          <a:r>
            <a:rPr lang="de-DE" sz="2000" dirty="0" err="1" smtClean="0"/>
            <a:t>filling</a:t>
          </a:r>
          <a:r>
            <a:rPr lang="de-DE" sz="2000" dirty="0" smtClean="0"/>
            <a:t> in </a:t>
          </a:r>
          <a:r>
            <a:rPr lang="de-DE" sz="2000" dirty="0" err="1" smtClean="0"/>
            <a:t>forms</a:t>
          </a:r>
          <a:r>
            <a:rPr lang="de-DE" sz="2000" dirty="0" smtClean="0"/>
            <a:t> (</a:t>
          </a:r>
          <a:r>
            <a:rPr lang="de-DE" sz="2000" dirty="0" err="1" smtClean="0"/>
            <a:t>social</a:t>
          </a:r>
          <a:r>
            <a:rPr lang="de-DE" sz="2000" dirty="0" smtClean="0"/>
            <a:t> </a:t>
          </a:r>
          <a:r>
            <a:rPr lang="de-DE" sz="2000" dirty="0" err="1" smtClean="0"/>
            <a:t>benefits</a:t>
          </a:r>
          <a:r>
            <a:rPr lang="de-DE" sz="2000" dirty="0" smtClean="0"/>
            <a:t>, </a:t>
          </a:r>
          <a:r>
            <a:rPr lang="de-DE" sz="2000" dirty="0" err="1" smtClean="0"/>
            <a:t>child</a:t>
          </a:r>
          <a:r>
            <a:rPr lang="de-DE" sz="2000" dirty="0" smtClean="0"/>
            <a:t> </a:t>
          </a:r>
          <a:r>
            <a:rPr lang="de-DE" sz="2000" dirty="0" err="1" smtClean="0"/>
            <a:t>benefits</a:t>
          </a:r>
          <a:r>
            <a:rPr lang="de-DE" sz="2000" dirty="0" smtClean="0"/>
            <a:t>)</a:t>
          </a:r>
          <a:endParaRPr lang="de-DE" sz="2000" dirty="0"/>
        </a:p>
      </dgm:t>
    </dgm:pt>
    <dgm:pt modelId="{3379A9E1-B63C-4400-A361-CDB85B28E013}" type="parTrans" cxnId="{92A58073-3F6F-4C34-AA41-8059B5A97EFE}">
      <dgm:prSet/>
      <dgm:spPr/>
      <dgm:t>
        <a:bodyPr/>
        <a:lstStyle/>
        <a:p>
          <a:endParaRPr lang="de-DE"/>
        </a:p>
      </dgm:t>
    </dgm:pt>
    <dgm:pt modelId="{52CDF3A0-A80E-4C30-B0E3-0128475C99BA}" type="sibTrans" cxnId="{92A58073-3F6F-4C34-AA41-8059B5A97EFE}">
      <dgm:prSet/>
      <dgm:spPr/>
      <dgm:t>
        <a:bodyPr/>
        <a:lstStyle/>
        <a:p>
          <a:endParaRPr lang="de-DE"/>
        </a:p>
      </dgm:t>
    </dgm:pt>
    <dgm:pt modelId="{3D815A56-3DCD-4459-A103-EB6F4EC2F6CC}">
      <dgm:prSet phldrT="[Text]" custT="1"/>
      <dgm:spPr/>
      <dgm:t>
        <a:bodyPr/>
        <a:lstStyle/>
        <a:p>
          <a:r>
            <a:rPr lang="de-DE" sz="2000" dirty="0" err="1" smtClean="0"/>
            <a:t>counseling</a:t>
          </a:r>
          <a:r>
            <a:rPr lang="de-DE" sz="2000" dirty="0" smtClean="0"/>
            <a:t> </a:t>
          </a:r>
          <a:r>
            <a:rPr lang="de-DE" sz="2000" dirty="0" err="1" smtClean="0"/>
            <a:t>regarding</a:t>
          </a:r>
          <a:r>
            <a:rPr lang="de-DE" sz="2000" dirty="0" smtClean="0"/>
            <a:t>:</a:t>
          </a:r>
          <a:endParaRPr lang="de-DE" sz="2000" dirty="0"/>
        </a:p>
        <a:p>
          <a:r>
            <a:rPr lang="de-DE" sz="2000" dirty="0">
              <a:latin typeface="Calibri"/>
            </a:rPr>
            <a:t>− </a:t>
          </a:r>
          <a:r>
            <a:rPr lang="de-DE" sz="2000" dirty="0" err="1" smtClean="0">
              <a:latin typeface="Calibri"/>
            </a:rPr>
            <a:t>acess</a:t>
          </a:r>
          <a:r>
            <a:rPr lang="de-DE" sz="2000" dirty="0" smtClean="0">
              <a:latin typeface="Calibri"/>
            </a:rPr>
            <a:t> </a:t>
          </a:r>
          <a:r>
            <a:rPr lang="de-DE" sz="2000" dirty="0" err="1" smtClean="0">
              <a:latin typeface="Calibri"/>
            </a:rPr>
            <a:t>to</a:t>
          </a:r>
          <a:r>
            <a:rPr lang="de-DE" sz="2000" dirty="0" smtClean="0">
              <a:latin typeface="Calibri"/>
            </a:rPr>
            <a:t> </a:t>
          </a:r>
          <a:r>
            <a:rPr lang="de-DE" sz="2000" dirty="0" err="1" smtClean="0">
              <a:latin typeface="Calibri"/>
            </a:rPr>
            <a:t>the</a:t>
          </a:r>
          <a:r>
            <a:rPr lang="de-DE" sz="2000" dirty="0" smtClean="0">
              <a:latin typeface="Calibri"/>
            </a:rPr>
            <a:t> </a:t>
          </a:r>
          <a:r>
            <a:rPr lang="de-DE" sz="2000" dirty="0" err="1" smtClean="0">
              <a:latin typeface="Calibri"/>
            </a:rPr>
            <a:t>labour</a:t>
          </a:r>
          <a:r>
            <a:rPr lang="de-DE" sz="2000" dirty="0" smtClean="0">
              <a:latin typeface="Calibri"/>
            </a:rPr>
            <a:t> </a:t>
          </a:r>
          <a:r>
            <a:rPr lang="de-DE" sz="2000" dirty="0" err="1" smtClean="0">
              <a:latin typeface="Calibri"/>
            </a:rPr>
            <a:t>market</a:t>
          </a:r>
          <a:endParaRPr lang="de-DE" sz="2000" dirty="0"/>
        </a:p>
        <a:p>
          <a:r>
            <a:rPr lang="de-DE" sz="2000" dirty="0">
              <a:latin typeface="Calibri"/>
            </a:rPr>
            <a:t>− </a:t>
          </a:r>
          <a:r>
            <a:rPr lang="de-DE" sz="2000" dirty="0" err="1" smtClean="0">
              <a:latin typeface="Calibri"/>
            </a:rPr>
            <a:t>education</a:t>
          </a:r>
          <a:r>
            <a:rPr lang="de-DE" sz="2000" dirty="0" smtClean="0">
              <a:latin typeface="Calibri"/>
            </a:rPr>
            <a:t> </a:t>
          </a:r>
          <a:r>
            <a:rPr lang="de-DE" sz="2000" dirty="0" err="1" smtClean="0">
              <a:latin typeface="Calibri"/>
            </a:rPr>
            <a:t>and</a:t>
          </a:r>
          <a:r>
            <a:rPr lang="de-DE" sz="2000" dirty="0" smtClean="0">
              <a:latin typeface="Calibri"/>
            </a:rPr>
            <a:t> </a:t>
          </a:r>
          <a:r>
            <a:rPr lang="de-DE" sz="2000" dirty="0" err="1" smtClean="0">
              <a:latin typeface="Calibri"/>
            </a:rPr>
            <a:t>advanced</a:t>
          </a:r>
          <a:r>
            <a:rPr lang="de-DE" sz="2000" dirty="0" smtClean="0">
              <a:latin typeface="Calibri"/>
            </a:rPr>
            <a:t> </a:t>
          </a:r>
          <a:r>
            <a:rPr lang="de-DE" sz="2000" dirty="0" err="1" smtClean="0">
              <a:latin typeface="Calibri"/>
            </a:rPr>
            <a:t>training</a:t>
          </a:r>
          <a:endParaRPr lang="de-DE" sz="2000" dirty="0"/>
        </a:p>
      </dgm:t>
    </dgm:pt>
    <dgm:pt modelId="{9E623F03-4455-4FA9-992F-C603216BDD77}" type="parTrans" cxnId="{DB0B6440-FED4-48C8-B93F-2A11E1E83C3A}">
      <dgm:prSet/>
      <dgm:spPr/>
      <dgm:t>
        <a:bodyPr/>
        <a:lstStyle/>
        <a:p>
          <a:endParaRPr lang="de-DE"/>
        </a:p>
      </dgm:t>
    </dgm:pt>
    <dgm:pt modelId="{54D6AA1A-BB16-4D9E-B40C-EB860758D38B}" type="sibTrans" cxnId="{DB0B6440-FED4-48C8-B93F-2A11E1E83C3A}">
      <dgm:prSet/>
      <dgm:spPr/>
      <dgm:t>
        <a:bodyPr/>
        <a:lstStyle/>
        <a:p>
          <a:endParaRPr lang="de-DE"/>
        </a:p>
      </dgm:t>
    </dgm:pt>
    <dgm:pt modelId="{4F0649C7-0543-4D70-8F89-BA59BB9A1913}">
      <dgm:prSet phldrT="[Text]" custT="1"/>
      <dgm:spPr/>
      <dgm:t>
        <a:bodyPr/>
        <a:lstStyle/>
        <a:p>
          <a:pPr>
            <a:spcAft>
              <a:spcPct val="35000"/>
            </a:spcAft>
          </a:pPr>
          <a:endParaRPr lang="de-DE" sz="2000" dirty="0" smtClean="0"/>
        </a:p>
        <a:p>
          <a:pPr>
            <a:spcAft>
              <a:spcPts val="600"/>
            </a:spcAft>
          </a:pPr>
          <a:r>
            <a:rPr lang="de-DE" sz="2000" dirty="0" err="1" smtClean="0"/>
            <a:t>counseling</a:t>
          </a:r>
          <a:r>
            <a:rPr lang="de-DE" sz="2000" dirty="0" smtClean="0"/>
            <a:t> </a:t>
          </a:r>
          <a:r>
            <a:rPr lang="de-DE" sz="2000" dirty="0" err="1" smtClean="0"/>
            <a:t>regarding</a:t>
          </a:r>
          <a:r>
            <a:rPr lang="de-DE" sz="2000" dirty="0" smtClean="0"/>
            <a:t>:</a:t>
          </a:r>
        </a:p>
        <a:p>
          <a:pPr>
            <a:spcAft>
              <a:spcPts val="0"/>
            </a:spcAft>
          </a:pPr>
          <a:r>
            <a:rPr lang="de-DE" sz="2000" dirty="0" smtClean="0"/>
            <a:t> </a:t>
          </a:r>
          <a:r>
            <a:rPr lang="de-DE" sz="2000" dirty="0"/>
            <a:t/>
          </a:r>
          <a:br>
            <a:rPr lang="de-DE" sz="2000" dirty="0"/>
          </a:br>
          <a:r>
            <a:rPr lang="de-DE" sz="2000" dirty="0" smtClean="0">
              <a:latin typeface="Calibri"/>
            </a:rPr>
            <a:t>−</a:t>
          </a:r>
          <a:r>
            <a:rPr lang="de-DE" sz="2000" dirty="0" err="1" smtClean="0">
              <a:latin typeface="Calibri"/>
            </a:rPr>
            <a:t>occupational</a:t>
          </a:r>
          <a:r>
            <a:rPr lang="de-DE" sz="2000" dirty="0" smtClean="0">
              <a:latin typeface="Calibri"/>
            </a:rPr>
            <a:t> </a:t>
          </a:r>
          <a:r>
            <a:rPr lang="de-DE" sz="2000" dirty="0" err="1" smtClean="0">
              <a:latin typeface="Calibri"/>
            </a:rPr>
            <a:t>choice</a:t>
          </a:r>
          <a:endParaRPr lang="de-DE" sz="2000" dirty="0" smtClean="0">
            <a:latin typeface="Calibri"/>
          </a:endParaRPr>
        </a:p>
        <a:p>
          <a:pPr>
            <a:spcAft>
              <a:spcPct val="35000"/>
            </a:spcAft>
          </a:pPr>
          <a:r>
            <a:rPr lang="de-DE" sz="2000" dirty="0" smtClean="0">
              <a:latin typeface="Calibri"/>
            </a:rPr>
            <a:t>−</a:t>
          </a:r>
          <a:r>
            <a:rPr lang="de-DE" sz="2000" dirty="0" err="1" smtClean="0">
              <a:latin typeface="Calibri"/>
            </a:rPr>
            <a:t>founding</a:t>
          </a:r>
          <a:r>
            <a:rPr lang="de-DE" sz="2000" dirty="0" smtClean="0">
              <a:latin typeface="Calibri"/>
            </a:rPr>
            <a:t> </a:t>
          </a:r>
          <a:r>
            <a:rPr lang="de-DE" sz="2000" dirty="0" err="1" smtClean="0">
              <a:latin typeface="Calibri"/>
            </a:rPr>
            <a:t>of</a:t>
          </a:r>
          <a:r>
            <a:rPr lang="de-DE" sz="2000" dirty="0" smtClean="0">
              <a:latin typeface="Calibri"/>
            </a:rPr>
            <a:t> a </a:t>
          </a:r>
          <a:r>
            <a:rPr lang="de-DE" sz="2000" dirty="0" err="1" smtClean="0">
              <a:latin typeface="Calibri"/>
            </a:rPr>
            <a:t>small</a:t>
          </a:r>
          <a:r>
            <a:rPr lang="de-DE" sz="2000" dirty="0" smtClean="0">
              <a:latin typeface="Calibri"/>
            </a:rPr>
            <a:t> </a:t>
          </a:r>
          <a:r>
            <a:rPr lang="de-DE" sz="2000" dirty="0" err="1" smtClean="0">
              <a:latin typeface="Calibri"/>
            </a:rPr>
            <a:t>business</a:t>
          </a:r>
          <a:endParaRPr lang="de-DE" sz="2000" dirty="0"/>
        </a:p>
        <a:p>
          <a:pPr>
            <a:spcAft>
              <a:spcPct val="35000"/>
            </a:spcAft>
          </a:pPr>
          <a:endParaRPr lang="de-DE" sz="2000" dirty="0"/>
        </a:p>
      </dgm:t>
    </dgm:pt>
    <dgm:pt modelId="{F87BEBBF-21B4-4911-919A-FB3786CED81A}" type="parTrans" cxnId="{AF60DFB8-93BE-4493-A524-7F982265DEA7}">
      <dgm:prSet/>
      <dgm:spPr/>
      <dgm:t>
        <a:bodyPr/>
        <a:lstStyle/>
        <a:p>
          <a:endParaRPr lang="de-DE"/>
        </a:p>
      </dgm:t>
    </dgm:pt>
    <dgm:pt modelId="{8363550D-7CAD-4E5F-9970-D54B27C41BB6}" type="sibTrans" cxnId="{AF60DFB8-93BE-4493-A524-7F982265DEA7}">
      <dgm:prSet/>
      <dgm:spPr/>
      <dgm:t>
        <a:bodyPr/>
        <a:lstStyle/>
        <a:p>
          <a:endParaRPr lang="de-DE"/>
        </a:p>
      </dgm:t>
    </dgm:pt>
    <dgm:pt modelId="{5A9E4CAD-1E02-40EA-A49B-89DECE68023D}">
      <dgm:prSet phldrT="[Text]" custT="1"/>
      <dgm:spPr/>
      <dgm:t>
        <a:bodyPr/>
        <a:lstStyle/>
        <a:p>
          <a:r>
            <a:rPr lang="de-DE" sz="2000" dirty="0" err="1" smtClean="0"/>
            <a:t>counseling</a:t>
          </a:r>
          <a:r>
            <a:rPr lang="de-DE" sz="2000" dirty="0" smtClean="0"/>
            <a:t> </a:t>
          </a:r>
          <a:r>
            <a:rPr lang="de-DE" sz="2000" dirty="0" err="1" smtClean="0"/>
            <a:t>regarding</a:t>
          </a:r>
          <a:r>
            <a:rPr lang="de-DE" sz="2000" dirty="0" smtClean="0"/>
            <a:t>:</a:t>
          </a:r>
          <a:endParaRPr lang="de-DE" sz="2000" dirty="0"/>
        </a:p>
        <a:p>
          <a:r>
            <a:rPr lang="de-DE" sz="2000" dirty="0">
              <a:latin typeface="Calibri"/>
            </a:rPr>
            <a:t>− </a:t>
          </a:r>
          <a:r>
            <a:rPr lang="de-DE" sz="2000" dirty="0" err="1" smtClean="0">
              <a:latin typeface="Calibri"/>
            </a:rPr>
            <a:t>recognition</a:t>
          </a:r>
          <a:r>
            <a:rPr lang="de-DE" sz="2000" dirty="0" smtClean="0">
              <a:latin typeface="Calibri"/>
            </a:rPr>
            <a:t> </a:t>
          </a:r>
          <a:r>
            <a:rPr lang="de-DE" sz="2000" dirty="0" err="1" smtClean="0">
              <a:latin typeface="Calibri"/>
            </a:rPr>
            <a:t>of</a:t>
          </a:r>
          <a:r>
            <a:rPr lang="de-DE" sz="2000" dirty="0" smtClean="0">
              <a:latin typeface="Calibri"/>
            </a:rPr>
            <a:t> </a:t>
          </a:r>
          <a:r>
            <a:rPr lang="de-DE" sz="2000" dirty="0" err="1" smtClean="0">
              <a:latin typeface="Calibri"/>
            </a:rPr>
            <a:t>qualifications</a:t>
          </a:r>
          <a:r>
            <a:rPr lang="de-DE" sz="2000" dirty="0" smtClean="0">
              <a:latin typeface="Calibri"/>
            </a:rPr>
            <a:t> </a:t>
          </a:r>
          <a:r>
            <a:rPr lang="de-DE" sz="2000" dirty="0" err="1" smtClean="0">
              <a:latin typeface="Calibri"/>
            </a:rPr>
            <a:t>from</a:t>
          </a:r>
          <a:r>
            <a:rPr lang="de-DE" sz="2000" dirty="0" smtClean="0">
              <a:latin typeface="Calibri"/>
            </a:rPr>
            <a:t> </a:t>
          </a:r>
          <a:r>
            <a:rPr lang="de-DE" sz="2000" dirty="0" err="1" smtClean="0">
              <a:latin typeface="Calibri"/>
            </a:rPr>
            <a:t>abroad</a:t>
          </a:r>
          <a:endParaRPr lang="de-DE" sz="2000" dirty="0" smtClean="0">
            <a:latin typeface="Calibri"/>
          </a:endParaRPr>
        </a:p>
        <a:p>
          <a:r>
            <a:rPr lang="de-DE" sz="2000" dirty="0" smtClean="0">
              <a:latin typeface="Calibri"/>
            </a:rPr>
            <a:t>− </a:t>
          </a:r>
          <a:r>
            <a:rPr lang="de-DE" sz="2000" dirty="0" smtClean="0"/>
            <a:t>Berlin </a:t>
          </a:r>
          <a:r>
            <a:rPr lang="de-DE" sz="2000" dirty="0" err="1" smtClean="0"/>
            <a:t>hardship</a:t>
          </a:r>
          <a:r>
            <a:rPr lang="de-DE" sz="2000" dirty="0" smtClean="0"/>
            <a:t> </a:t>
          </a:r>
          <a:r>
            <a:rPr lang="de-DE" sz="2000" dirty="0" err="1" smtClean="0"/>
            <a:t>fund</a:t>
          </a:r>
          <a:endParaRPr lang="de-DE" sz="2000" dirty="0"/>
        </a:p>
      </dgm:t>
    </dgm:pt>
    <dgm:pt modelId="{8A449818-2340-45F0-A396-A11791F7AA36}" type="parTrans" cxnId="{CA9FDBB1-5040-4767-B62F-C25654426E54}">
      <dgm:prSet/>
      <dgm:spPr/>
      <dgm:t>
        <a:bodyPr/>
        <a:lstStyle/>
        <a:p>
          <a:endParaRPr lang="de-DE"/>
        </a:p>
      </dgm:t>
    </dgm:pt>
    <dgm:pt modelId="{DB813025-D888-4D11-9922-68E2BA63CDC6}" type="sibTrans" cxnId="{CA9FDBB1-5040-4767-B62F-C25654426E54}">
      <dgm:prSet/>
      <dgm:spPr/>
      <dgm:t>
        <a:bodyPr/>
        <a:lstStyle/>
        <a:p>
          <a:endParaRPr lang="de-DE"/>
        </a:p>
      </dgm:t>
    </dgm:pt>
    <dgm:pt modelId="{2A5C9998-85DC-45CF-957B-DCB25E615B83}" type="pres">
      <dgm:prSet presAssocID="{A73BA5CB-235D-449E-860E-17D6565A7AB5}" presName="diagram" presStyleCnt="0">
        <dgm:presLayoutVars>
          <dgm:dir/>
          <dgm:resizeHandles val="exact"/>
        </dgm:presLayoutVars>
      </dgm:prSet>
      <dgm:spPr/>
      <dgm:t>
        <a:bodyPr/>
        <a:lstStyle/>
        <a:p>
          <a:endParaRPr lang="de-DE"/>
        </a:p>
      </dgm:t>
    </dgm:pt>
    <dgm:pt modelId="{14FCF345-F2DE-4EA8-91F9-84E5F4365792}" type="pres">
      <dgm:prSet presAssocID="{8F2C6A38-AB84-4CC5-910C-27E138FF3B74}" presName="node" presStyleLbl="node1" presStyleIdx="0" presStyleCnt="6" custScaleY="114389">
        <dgm:presLayoutVars>
          <dgm:bulletEnabled val="1"/>
        </dgm:presLayoutVars>
      </dgm:prSet>
      <dgm:spPr/>
      <dgm:t>
        <a:bodyPr/>
        <a:lstStyle/>
        <a:p>
          <a:endParaRPr lang="de-DE"/>
        </a:p>
      </dgm:t>
    </dgm:pt>
    <dgm:pt modelId="{77C6C963-02A8-4DE2-B7B3-2BC08C3D522A}" type="pres">
      <dgm:prSet presAssocID="{F8EB9C2D-B691-4B72-8C63-05FBA55B8CDA}" presName="sibTrans" presStyleCnt="0"/>
      <dgm:spPr/>
    </dgm:pt>
    <dgm:pt modelId="{6D7C049A-0355-4B83-87E4-6AC3E9ED6D2F}" type="pres">
      <dgm:prSet presAssocID="{A6173444-EF22-4A62-B116-3FE356BFC4C4}" presName="node" presStyleLbl="node1" presStyleIdx="1" presStyleCnt="6" custScaleY="114389">
        <dgm:presLayoutVars>
          <dgm:bulletEnabled val="1"/>
        </dgm:presLayoutVars>
      </dgm:prSet>
      <dgm:spPr/>
      <dgm:t>
        <a:bodyPr/>
        <a:lstStyle/>
        <a:p>
          <a:endParaRPr lang="de-DE"/>
        </a:p>
      </dgm:t>
    </dgm:pt>
    <dgm:pt modelId="{34CF1C41-215D-4398-BC36-C81A04DF381D}" type="pres">
      <dgm:prSet presAssocID="{1348F25B-60B4-4B8A-8DE5-0BD5ED04A997}" presName="sibTrans" presStyleCnt="0"/>
      <dgm:spPr/>
    </dgm:pt>
    <dgm:pt modelId="{4C87DC0C-E260-4AD6-A077-1F3D465608E8}" type="pres">
      <dgm:prSet presAssocID="{25324936-CA7C-439D-A0AB-3FCEAABD3207}" presName="node" presStyleLbl="node1" presStyleIdx="2" presStyleCnt="6" custScaleY="114389" custLinFactNeighborX="0" custLinFactNeighborY="-527">
        <dgm:presLayoutVars>
          <dgm:bulletEnabled val="1"/>
        </dgm:presLayoutVars>
      </dgm:prSet>
      <dgm:spPr/>
      <dgm:t>
        <a:bodyPr/>
        <a:lstStyle/>
        <a:p>
          <a:endParaRPr lang="de-DE"/>
        </a:p>
      </dgm:t>
    </dgm:pt>
    <dgm:pt modelId="{7BA7FDC1-2DD8-43C1-AC11-06EEE4D2DAF8}" type="pres">
      <dgm:prSet presAssocID="{52CDF3A0-A80E-4C30-B0E3-0128475C99BA}" presName="sibTrans" presStyleCnt="0"/>
      <dgm:spPr/>
    </dgm:pt>
    <dgm:pt modelId="{D48D57CF-448C-4C8A-A936-05DEBDCF2EB7}" type="pres">
      <dgm:prSet presAssocID="{3D815A56-3DCD-4459-A103-EB6F4EC2F6CC}" presName="node" presStyleLbl="node1" presStyleIdx="3" presStyleCnt="6" custScaleY="114389" custLinFactNeighborX="-55000" custLinFactNeighborY="-3163">
        <dgm:presLayoutVars>
          <dgm:bulletEnabled val="1"/>
        </dgm:presLayoutVars>
      </dgm:prSet>
      <dgm:spPr/>
      <dgm:t>
        <a:bodyPr/>
        <a:lstStyle/>
        <a:p>
          <a:endParaRPr lang="de-DE"/>
        </a:p>
      </dgm:t>
    </dgm:pt>
    <dgm:pt modelId="{36A28C2D-01C2-4D81-999F-6EF1A4C152EA}" type="pres">
      <dgm:prSet presAssocID="{54D6AA1A-BB16-4D9E-B40C-EB860758D38B}" presName="sibTrans" presStyleCnt="0"/>
      <dgm:spPr/>
    </dgm:pt>
    <dgm:pt modelId="{97AC22A2-3BF4-430F-B5FE-DF7875C68FA5}" type="pres">
      <dgm:prSet presAssocID="{4F0649C7-0543-4D70-8F89-BA59BB9A1913}" presName="node" presStyleLbl="node1" presStyleIdx="4" presStyleCnt="6" custScaleY="114389" custLinFactNeighborX="-633" custLinFactNeighborY="-1581">
        <dgm:presLayoutVars>
          <dgm:bulletEnabled val="1"/>
        </dgm:presLayoutVars>
      </dgm:prSet>
      <dgm:spPr/>
      <dgm:t>
        <a:bodyPr/>
        <a:lstStyle/>
        <a:p>
          <a:endParaRPr lang="de-DE"/>
        </a:p>
      </dgm:t>
    </dgm:pt>
    <dgm:pt modelId="{06A2F35D-9DB4-4A02-9F9B-2F1979CE0390}" type="pres">
      <dgm:prSet presAssocID="{8363550D-7CAD-4E5F-9970-D54B27C41BB6}" presName="sibTrans" presStyleCnt="0"/>
      <dgm:spPr/>
    </dgm:pt>
    <dgm:pt modelId="{C1AF4476-F052-4E33-985B-8A2BC8A4446E}" type="pres">
      <dgm:prSet presAssocID="{5A9E4CAD-1E02-40EA-A49B-89DECE68023D}" presName="node" presStyleLbl="node1" presStyleIdx="5" presStyleCnt="6" custScaleY="114389" custLinFactNeighborX="0" custLinFactNeighborY="-1581">
        <dgm:presLayoutVars>
          <dgm:bulletEnabled val="1"/>
        </dgm:presLayoutVars>
      </dgm:prSet>
      <dgm:spPr/>
      <dgm:t>
        <a:bodyPr/>
        <a:lstStyle/>
        <a:p>
          <a:endParaRPr lang="de-DE"/>
        </a:p>
      </dgm:t>
    </dgm:pt>
  </dgm:ptLst>
  <dgm:cxnLst>
    <dgm:cxn modelId="{4A627F5C-3C8F-46DB-986C-5FF9E6FCC911}" type="presOf" srcId="{8F2C6A38-AB84-4CC5-910C-27E138FF3B74}" destId="{14FCF345-F2DE-4EA8-91F9-84E5F4365792}" srcOrd="0" destOrd="0" presId="urn:microsoft.com/office/officeart/2005/8/layout/default"/>
    <dgm:cxn modelId="{F51644A0-2AEB-49B9-8534-89B4FFBEB952}" srcId="{A73BA5CB-235D-449E-860E-17D6565A7AB5}" destId="{A6173444-EF22-4A62-B116-3FE356BFC4C4}" srcOrd="1" destOrd="0" parTransId="{1929875C-D92A-49BD-AF0D-93497AEB60F4}" sibTransId="{1348F25B-60B4-4B8A-8DE5-0BD5ED04A997}"/>
    <dgm:cxn modelId="{AF60DFB8-93BE-4493-A524-7F982265DEA7}" srcId="{A73BA5CB-235D-449E-860E-17D6565A7AB5}" destId="{4F0649C7-0543-4D70-8F89-BA59BB9A1913}" srcOrd="4" destOrd="0" parTransId="{F87BEBBF-21B4-4911-919A-FB3786CED81A}" sibTransId="{8363550D-7CAD-4E5F-9970-D54B27C41BB6}"/>
    <dgm:cxn modelId="{92A58073-3F6F-4C34-AA41-8059B5A97EFE}" srcId="{A73BA5CB-235D-449E-860E-17D6565A7AB5}" destId="{25324936-CA7C-439D-A0AB-3FCEAABD3207}" srcOrd="2" destOrd="0" parTransId="{3379A9E1-B63C-4400-A361-CDB85B28E013}" sibTransId="{52CDF3A0-A80E-4C30-B0E3-0128475C99BA}"/>
    <dgm:cxn modelId="{276615BF-CD20-4E95-83B8-F0F77CB772A2}" srcId="{A73BA5CB-235D-449E-860E-17D6565A7AB5}" destId="{8F2C6A38-AB84-4CC5-910C-27E138FF3B74}" srcOrd="0" destOrd="0" parTransId="{F20FE70B-2923-447B-9CEB-0E4622AA72D7}" sibTransId="{F8EB9C2D-B691-4B72-8C63-05FBA55B8CDA}"/>
    <dgm:cxn modelId="{E05D65C2-B6A4-491E-AF13-3900EBBB72A8}" type="presOf" srcId="{25324936-CA7C-439D-A0AB-3FCEAABD3207}" destId="{4C87DC0C-E260-4AD6-A077-1F3D465608E8}" srcOrd="0" destOrd="0" presId="urn:microsoft.com/office/officeart/2005/8/layout/default"/>
    <dgm:cxn modelId="{E14ECBFA-BFD6-4B7B-813C-55C86930C782}" type="presOf" srcId="{4F0649C7-0543-4D70-8F89-BA59BB9A1913}" destId="{97AC22A2-3BF4-430F-B5FE-DF7875C68FA5}" srcOrd="0" destOrd="0" presId="urn:microsoft.com/office/officeart/2005/8/layout/default"/>
    <dgm:cxn modelId="{CA9FDBB1-5040-4767-B62F-C25654426E54}" srcId="{A73BA5CB-235D-449E-860E-17D6565A7AB5}" destId="{5A9E4CAD-1E02-40EA-A49B-89DECE68023D}" srcOrd="5" destOrd="0" parTransId="{8A449818-2340-45F0-A396-A11791F7AA36}" sibTransId="{DB813025-D888-4D11-9922-68E2BA63CDC6}"/>
    <dgm:cxn modelId="{EFF9BDF7-E532-4754-95DE-9FC6896082E1}" type="presOf" srcId="{3D815A56-3DCD-4459-A103-EB6F4EC2F6CC}" destId="{D48D57CF-448C-4C8A-A936-05DEBDCF2EB7}" srcOrd="0" destOrd="0" presId="urn:microsoft.com/office/officeart/2005/8/layout/default"/>
    <dgm:cxn modelId="{DB0B6440-FED4-48C8-B93F-2A11E1E83C3A}" srcId="{A73BA5CB-235D-449E-860E-17D6565A7AB5}" destId="{3D815A56-3DCD-4459-A103-EB6F4EC2F6CC}" srcOrd="3" destOrd="0" parTransId="{9E623F03-4455-4FA9-992F-C603216BDD77}" sibTransId="{54D6AA1A-BB16-4D9E-B40C-EB860758D38B}"/>
    <dgm:cxn modelId="{0D789ED5-CBEB-4767-A9AC-1E5FE4549E8A}" type="presOf" srcId="{5A9E4CAD-1E02-40EA-A49B-89DECE68023D}" destId="{C1AF4476-F052-4E33-985B-8A2BC8A4446E}" srcOrd="0" destOrd="0" presId="urn:microsoft.com/office/officeart/2005/8/layout/default"/>
    <dgm:cxn modelId="{05F6A76A-3D9A-4C71-AA76-97C57CEB741E}" type="presOf" srcId="{A6173444-EF22-4A62-B116-3FE356BFC4C4}" destId="{6D7C049A-0355-4B83-87E4-6AC3E9ED6D2F}" srcOrd="0" destOrd="0" presId="urn:microsoft.com/office/officeart/2005/8/layout/default"/>
    <dgm:cxn modelId="{AFBE2141-9CE4-46B3-805F-091610B7234F}" type="presOf" srcId="{A73BA5CB-235D-449E-860E-17D6565A7AB5}" destId="{2A5C9998-85DC-45CF-957B-DCB25E615B83}" srcOrd="0" destOrd="0" presId="urn:microsoft.com/office/officeart/2005/8/layout/default"/>
    <dgm:cxn modelId="{EF4603F6-85AB-4FF4-A007-A147BA1F27E6}" type="presParOf" srcId="{2A5C9998-85DC-45CF-957B-DCB25E615B83}" destId="{14FCF345-F2DE-4EA8-91F9-84E5F4365792}" srcOrd="0" destOrd="0" presId="urn:microsoft.com/office/officeart/2005/8/layout/default"/>
    <dgm:cxn modelId="{49D404F3-9FE3-43BA-84DC-C6EF17CF168E}" type="presParOf" srcId="{2A5C9998-85DC-45CF-957B-DCB25E615B83}" destId="{77C6C963-02A8-4DE2-B7B3-2BC08C3D522A}" srcOrd="1" destOrd="0" presId="urn:microsoft.com/office/officeart/2005/8/layout/default"/>
    <dgm:cxn modelId="{FDFA27FD-2A45-40E5-BEE2-4D1B3787B363}" type="presParOf" srcId="{2A5C9998-85DC-45CF-957B-DCB25E615B83}" destId="{6D7C049A-0355-4B83-87E4-6AC3E9ED6D2F}" srcOrd="2" destOrd="0" presId="urn:microsoft.com/office/officeart/2005/8/layout/default"/>
    <dgm:cxn modelId="{0F703E34-03C6-4DFD-BA41-6950F1992F8D}" type="presParOf" srcId="{2A5C9998-85DC-45CF-957B-DCB25E615B83}" destId="{34CF1C41-215D-4398-BC36-C81A04DF381D}" srcOrd="3" destOrd="0" presId="urn:microsoft.com/office/officeart/2005/8/layout/default"/>
    <dgm:cxn modelId="{5CE7D74B-C554-429E-BDA1-CA49D7A17DFE}" type="presParOf" srcId="{2A5C9998-85DC-45CF-957B-DCB25E615B83}" destId="{4C87DC0C-E260-4AD6-A077-1F3D465608E8}" srcOrd="4" destOrd="0" presId="urn:microsoft.com/office/officeart/2005/8/layout/default"/>
    <dgm:cxn modelId="{73C7D936-B4C2-4590-95ED-32DBCDCC3769}" type="presParOf" srcId="{2A5C9998-85DC-45CF-957B-DCB25E615B83}" destId="{7BA7FDC1-2DD8-43C1-AC11-06EEE4D2DAF8}" srcOrd="5" destOrd="0" presId="urn:microsoft.com/office/officeart/2005/8/layout/default"/>
    <dgm:cxn modelId="{E884F1E9-0583-4F62-9975-BFA0680D2DFB}" type="presParOf" srcId="{2A5C9998-85DC-45CF-957B-DCB25E615B83}" destId="{D48D57CF-448C-4C8A-A936-05DEBDCF2EB7}" srcOrd="6" destOrd="0" presId="urn:microsoft.com/office/officeart/2005/8/layout/default"/>
    <dgm:cxn modelId="{EA7C1C8D-1186-4212-A707-BADB617B6264}" type="presParOf" srcId="{2A5C9998-85DC-45CF-957B-DCB25E615B83}" destId="{36A28C2D-01C2-4D81-999F-6EF1A4C152EA}" srcOrd="7" destOrd="0" presId="urn:microsoft.com/office/officeart/2005/8/layout/default"/>
    <dgm:cxn modelId="{E7BA81D9-967D-475E-8E23-8E20F42DF4D0}" type="presParOf" srcId="{2A5C9998-85DC-45CF-957B-DCB25E615B83}" destId="{97AC22A2-3BF4-430F-B5FE-DF7875C68FA5}" srcOrd="8" destOrd="0" presId="urn:microsoft.com/office/officeart/2005/8/layout/default"/>
    <dgm:cxn modelId="{4E19D902-52C9-4C13-A71D-3D3D8079CFB1}" type="presParOf" srcId="{2A5C9998-85DC-45CF-957B-DCB25E615B83}" destId="{06A2F35D-9DB4-4A02-9F9B-2F1979CE0390}" srcOrd="9" destOrd="0" presId="urn:microsoft.com/office/officeart/2005/8/layout/default"/>
    <dgm:cxn modelId="{D29B0E24-D616-41E6-B930-A49BCF6F56EB}" type="presParOf" srcId="{2A5C9998-85DC-45CF-957B-DCB25E615B83}" destId="{C1AF4476-F052-4E33-985B-8A2BC8A4446E}"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93BDCF-7CB9-491B-9A3B-E7F3F8E699B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de-DE"/>
        </a:p>
      </dgm:t>
    </dgm:pt>
    <dgm:pt modelId="{C023072C-6E8A-49FD-AADA-C918BB49D7D6}">
      <dgm:prSet custT="1"/>
      <dgm:spPr/>
      <dgm:t>
        <a:bodyPr/>
        <a:lstStyle/>
        <a:p>
          <a:pPr rtl="0"/>
          <a:r>
            <a:rPr lang="de-DE" sz="1400" b="1" dirty="0" smtClean="0">
              <a:solidFill>
                <a:schemeClr val="bg1"/>
              </a:solidFill>
            </a:rPr>
            <a:t>1.  </a:t>
          </a:r>
          <a:r>
            <a:rPr lang="de-DE" sz="1400" b="1" dirty="0" err="1" smtClean="0">
              <a:solidFill>
                <a:schemeClr val="bg1"/>
              </a:solidFill>
            </a:rPr>
            <a:t>right</a:t>
          </a:r>
          <a:r>
            <a:rPr lang="de-DE" sz="1400" b="1" dirty="0" smtClean="0">
              <a:solidFill>
                <a:schemeClr val="bg1"/>
              </a:solidFill>
            </a:rPr>
            <a:t> </a:t>
          </a:r>
          <a:r>
            <a:rPr lang="de-DE" sz="1400" b="1" dirty="0" err="1" smtClean="0">
              <a:solidFill>
                <a:schemeClr val="bg1"/>
              </a:solidFill>
            </a:rPr>
            <a:t>of</a:t>
          </a:r>
          <a:r>
            <a:rPr lang="de-DE" sz="1400" b="1" dirty="0" smtClean="0">
              <a:solidFill>
                <a:schemeClr val="bg1"/>
              </a:solidFill>
            </a:rPr>
            <a:t> </a:t>
          </a:r>
          <a:r>
            <a:rPr lang="de-DE" sz="1400" b="1" dirty="0" err="1" smtClean="0">
              <a:solidFill>
                <a:schemeClr val="bg1"/>
              </a:solidFill>
            </a:rPr>
            <a:t>residence</a:t>
          </a:r>
          <a:r>
            <a:rPr lang="de-DE" sz="1400" b="1" dirty="0" smtClean="0">
              <a:solidFill>
                <a:schemeClr val="bg1"/>
              </a:solidFill>
            </a:rPr>
            <a:t> (</a:t>
          </a:r>
          <a:r>
            <a:rPr lang="de-DE" sz="1400" b="1" dirty="0" err="1" smtClean="0">
              <a:solidFill>
                <a:schemeClr val="bg1"/>
              </a:solidFill>
            </a:rPr>
            <a:t>SenInnDS</a:t>
          </a:r>
          <a:r>
            <a:rPr lang="de-DE" sz="1400" b="1" dirty="0" smtClean="0">
              <a:solidFill>
                <a:schemeClr val="bg1"/>
              </a:solidFill>
            </a:rPr>
            <a:t>, Inneres)</a:t>
          </a:r>
          <a:endParaRPr lang="de-DE" sz="1400" dirty="0">
            <a:solidFill>
              <a:schemeClr val="bg1"/>
            </a:solidFill>
          </a:endParaRPr>
        </a:p>
      </dgm:t>
    </dgm:pt>
    <dgm:pt modelId="{124B999E-56D6-478D-8D3E-D4D8EC3BD4A9}" type="parTrans" cxnId="{D6290DCE-AEDA-4FCF-8EAB-3F366E5BD174}">
      <dgm:prSet/>
      <dgm:spPr/>
      <dgm:t>
        <a:bodyPr/>
        <a:lstStyle/>
        <a:p>
          <a:endParaRPr lang="de-DE"/>
        </a:p>
      </dgm:t>
    </dgm:pt>
    <dgm:pt modelId="{CB7CAEEF-2319-4CB5-8375-292C69FBC711}" type="sibTrans" cxnId="{D6290DCE-AEDA-4FCF-8EAB-3F366E5BD174}">
      <dgm:prSet/>
      <dgm:spPr/>
      <dgm:t>
        <a:bodyPr/>
        <a:lstStyle/>
        <a:p>
          <a:endParaRPr lang="de-DE"/>
        </a:p>
      </dgm:t>
    </dgm:pt>
    <dgm:pt modelId="{E83EC835-2626-4445-B441-A9CFAF41ACD9}">
      <dgm:prSet/>
      <dgm:spPr/>
      <dgm:t>
        <a:bodyPr/>
        <a:lstStyle/>
        <a:p>
          <a:pPr rtl="0"/>
          <a:endParaRPr lang="de-DE" dirty="0">
            <a:solidFill>
              <a:schemeClr val="bg1"/>
            </a:solidFill>
          </a:endParaRPr>
        </a:p>
      </dgm:t>
    </dgm:pt>
    <dgm:pt modelId="{C37CE893-6F5A-4665-A073-00DFB2D43840}" type="parTrans" cxnId="{0FC00A7E-73A4-4229-9E72-AF048CAE85BD}">
      <dgm:prSet/>
      <dgm:spPr/>
      <dgm:t>
        <a:bodyPr/>
        <a:lstStyle/>
        <a:p>
          <a:endParaRPr lang="de-DE"/>
        </a:p>
      </dgm:t>
    </dgm:pt>
    <dgm:pt modelId="{FC9478A2-E3C3-4334-BBD3-577486F51D3E}" type="sibTrans" cxnId="{0FC00A7E-73A4-4229-9E72-AF048CAE85BD}">
      <dgm:prSet/>
      <dgm:spPr/>
      <dgm:t>
        <a:bodyPr/>
        <a:lstStyle/>
        <a:p>
          <a:endParaRPr lang="de-DE"/>
        </a:p>
      </dgm:t>
    </dgm:pt>
    <dgm:pt modelId="{CA20E7FE-E4A3-4CB8-9F37-0B4F08EABC69}">
      <dgm:prSet custT="1"/>
      <dgm:spPr/>
      <dgm:t>
        <a:bodyPr/>
        <a:lstStyle/>
        <a:p>
          <a:pPr rtl="0"/>
          <a:r>
            <a:rPr lang="de-DE" sz="1400" b="1" dirty="0" smtClean="0">
              <a:solidFill>
                <a:schemeClr val="bg1"/>
              </a:solidFill>
            </a:rPr>
            <a:t>2. </a:t>
          </a:r>
          <a:r>
            <a:rPr lang="de-DE" sz="1400" b="1" dirty="0" err="1" smtClean="0">
              <a:solidFill>
                <a:schemeClr val="bg1"/>
              </a:solidFill>
            </a:rPr>
            <a:t>housing</a:t>
          </a:r>
          <a:r>
            <a:rPr lang="de-DE" sz="1400" b="1" dirty="0" smtClean="0">
              <a:solidFill>
                <a:schemeClr val="bg1"/>
              </a:solidFill>
            </a:rPr>
            <a:t> </a:t>
          </a:r>
          <a:r>
            <a:rPr lang="de-DE" sz="1400" b="1" dirty="0" err="1" smtClean="0">
              <a:solidFill>
                <a:schemeClr val="bg1"/>
              </a:solidFill>
            </a:rPr>
            <a:t>and</a:t>
          </a:r>
          <a:r>
            <a:rPr lang="de-DE" sz="1400" b="1" dirty="0" smtClean="0">
              <a:solidFill>
                <a:schemeClr val="bg1"/>
              </a:solidFill>
            </a:rPr>
            <a:t> </a:t>
          </a:r>
          <a:r>
            <a:rPr lang="de-DE" sz="1400" b="1" dirty="0" err="1" smtClean="0">
              <a:solidFill>
                <a:schemeClr val="bg1"/>
              </a:solidFill>
            </a:rPr>
            <a:t>social</a:t>
          </a:r>
          <a:r>
            <a:rPr lang="de-DE" sz="1400" b="1" dirty="0" smtClean="0">
              <a:solidFill>
                <a:schemeClr val="bg1"/>
              </a:solidFill>
            </a:rPr>
            <a:t> </a:t>
          </a:r>
          <a:r>
            <a:rPr lang="de-DE" sz="1400" b="1" dirty="0" err="1" smtClean="0">
              <a:solidFill>
                <a:schemeClr val="bg1"/>
              </a:solidFill>
            </a:rPr>
            <a:t>benefits</a:t>
          </a:r>
          <a:r>
            <a:rPr lang="de-DE" sz="1400" b="1" dirty="0" smtClean="0">
              <a:solidFill>
                <a:schemeClr val="bg1"/>
              </a:solidFill>
            </a:rPr>
            <a:t> (SenIAS, Soziales)</a:t>
          </a:r>
          <a:endParaRPr lang="de-DE" sz="1400" dirty="0">
            <a:solidFill>
              <a:schemeClr val="bg1"/>
            </a:solidFill>
          </a:endParaRPr>
        </a:p>
      </dgm:t>
    </dgm:pt>
    <dgm:pt modelId="{33D8742E-BDFC-475E-87AE-B6FA3858DF30}" type="parTrans" cxnId="{0278EAA2-05E4-482C-B346-847173964A24}">
      <dgm:prSet/>
      <dgm:spPr/>
      <dgm:t>
        <a:bodyPr/>
        <a:lstStyle/>
        <a:p>
          <a:endParaRPr lang="de-DE"/>
        </a:p>
      </dgm:t>
    </dgm:pt>
    <dgm:pt modelId="{368C6F83-7205-45F1-9431-04DF897C2A8F}" type="sibTrans" cxnId="{0278EAA2-05E4-482C-B346-847173964A24}">
      <dgm:prSet/>
      <dgm:spPr/>
      <dgm:t>
        <a:bodyPr/>
        <a:lstStyle/>
        <a:p>
          <a:endParaRPr lang="de-DE"/>
        </a:p>
      </dgm:t>
    </dgm:pt>
    <dgm:pt modelId="{A7685DA2-1F83-41E4-B1B1-99E4343C7505}">
      <dgm:prSet custT="1"/>
      <dgm:spPr/>
      <dgm:t>
        <a:bodyPr/>
        <a:lstStyle/>
        <a:p>
          <a:pPr rtl="0"/>
          <a:endParaRPr lang="de-DE" sz="1400">
            <a:solidFill>
              <a:schemeClr val="bg1"/>
            </a:solidFill>
          </a:endParaRPr>
        </a:p>
      </dgm:t>
    </dgm:pt>
    <dgm:pt modelId="{00DD0D84-5036-46BF-B975-1F416C41D7DC}" type="parTrans" cxnId="{F683CB7F-4A34-44C1-B4B4-62F246ECDAF7}">
      <dgm:prSet/>
      <dgm:spPr/>
      <dgm:t>
        <a:bodyPr/>
        <a:lstStyle/>
        <a:p>
          <a:endParaRPr lang="de-DE"/>
        </a:p>
      </dgm:t>
    </dgm:pt>
    <dgm:pt modelId="{EB78FF92-8545-4343-B72B-662E582D8748}" type="sibTrans" cxnId="{F683CB7F-4A34-44C1-B4B4-62F246ECDAF7}">
      <dgm:prSet/>
      <dgm:spPr/>
      <dgm:t>
        <a:bodyPr/>
        <a:lstStyle/>
        <a:p>
          <a:endParaRPr lang="de-DE"/>
        </a:p>
      </dgm:t>
    </dgm:pt>
    <dgm:pt modelId="{C8839D0B-159C-4BEE-A14F-F3F2B1DC020B}">
      <dgm:prSet custT="1"/>
      <dgm:spPr/>
      <dgm:t>
        <a:bodyPr/>
        <a:lstStyle/>
        <a:p>
          <a:pPr rtl="0"/>
          <a:r>
            <a:rPr lang="de-DE" sz="1400" b="1" dirty="0" smtClean="0">
              <a:solidFill>
                <a:schemeClr val="bg1"/>
              </a:solidFill>
            </a:rPr>
            <a:t>3. </a:t>
          </a:r>
          <a:r>
            <a:rPr lang="de-DE" sz="1400" b="1" dirty="0" err="1" smtClean="0">
              <a:solidFill>
                <a:schemeClr val="bg1"/>
              </a:solidFill>
            </a:rPr>
            <a:t>health</a:t>
          </a:r>
          <a:r>
            <a:rPr lang="de-DE" sz="1400" b="1" dirty="0" smtClean="0">
              <a:solidFill>
                <a:schemeClr val="bg1"/>
              </a:solidFill>
            </a:rPr>
            <a:t> </a:t>
          </a:r>
          <a:r>
            <a:rPr lang="de-DE" sz="1400" b="1" dirty="0" err="1" smtClean="0">
              <a:solidFill>
                <a:schemeClr val="bg1"/>
              </a:solidFill>
            </a:rPr>
            <a:t>issues</a:t>
          </a:r>
          <a:r>
            <a:rPr lang="de-DE" sz="1400" b="1" dirty="0" smtClean="0">
              <a:solidFill>
                <a:schemeClr val="bg1"/>
              </a:solidFill>
            </a:rPr>
            <a:t> (</a:t>
          </a:r>
          <a:r>
            <a:rPr lang="de-DE" sz="1400" b="1" dirty="0" err="1" smtClean="0">
              <a:solidFill>
                <a:schemeClr val="bg1"/>
              </a:solidFill>
            </a:rPr>
            <a:t>SenGPG</a:t>
          </a:r>
          <a:r>
            <a:rPr lang="de-DE" sz="1400" b="1" dirty="0" smtClean="0">
              <a:solidFill>
                <a:schemeClr val="bg1"/>
              </a:solidFill>
            </a:rPr>
            <a:t>, Gesundheit)</a:t>
          </a:r>
          <a:endParaRPr lang="de-DE" sz="1400" dirty="0">
            <a:solidFill>
              <a:schemeClr val="bg1"/>
            </a:solidFill>
          </a:endParaRPr>
        </a:p>
      </dgm:t>
    </dgm:pt>
    <dgm:pt modelId="{F94AC287-E550-4158-9A17-114895317FF0}" type="parTrans" cxnId="{613B9B98-2770-43BD-BB5F-8B40084EBB45}">
      <dgm:prSet/>
      <dgm:spPr/>
      <dgm:t>
        <a:bodyPr/>
        <a:lstStyle/>
        <a:p>
          <a:endParaRPr lang="de-DE"/>
        </a:p>
      </dgm:t>
    </dgm:pt>
    <dgm:pt modelId="{962B5A63-5A03-4D5D-9EDC-CE8173653738}" type="sibTrans" cxnId="{613B9B98-2770-43BD-BB5F-8B40084EBB45}">
      <dgm:prSet/>
      <dgm:spPr/>
      <dgm:t>
        <a:bodyPr/>
        <a:lstStyle/>
        <a:p>
          <a:endParaRPr lang="de-DE"/>
        </a:p>
      </dgm:t>
    </dgm:pt>
    <dgm:pt modelId="{B4BEF4BD-4308-408D-80F9-BD5305262D9D}">
      <dgm:prSet custT="1"/>
      <dgm:spPr/>
      <dgm:t>
        <a:bodyPr/>
        <a:lstStyle/>
        <a:p>
          <a:pPr rtl="0"/>
          <a:endParaRPr lang="de-DE" sz="1400">
            <a:solidFill>
              <a:schemeClr val="bg1"/>
            </a:solidFill>
          </a:endParaRPr>
        </a:p>
      </dgm:t>
    </dgm:pt>
    <dgm:pt modelId="{850D4741-7BEB-46B1-B772-C8FCEF49DD19}" type="parTrans" cxnId="{91C3A04F-BA20-4E6F-9FF9-23F7E1874D6A}">
      <dgm:prSet/>
      <dgm:spPr/>
      <dgm:t>
        <a:bodyPr/>
        <a:lstStyle/>
        <a:p>
          <a:endParaRPr lang="de-DE"/>
        </a:p>
      </dgm:t>
    </dgm:pt>
    <dgm:pt modelId="{07CFD77E-6A04-4EC6-A84A-C98E33DB8527}" type="sibTrans" cxnId="{91C3A04F-BA20-4E6F-9FF9-23F7E1874D6A}">
      <dgm:prSet/>
      <dgm:spPr/>
      <dgm:t>
        <a:bodyPr/>
        <a:lstStyle/>
        <a:p>
          <a:endParaRPr lang="de-DE"/>
        </a:p>
      </dgm:t>
    </dgm:pt>
    <dgm:pt modelId="{DAF975CC-87F2-4CC1-A448-91A0E831BDAE}">
      <dgm:prSet custT="1"/>
      <dgm:spPr/>
      <dgm:t>
        <a:bodyPr/>
        <a:lstStyle/>
        <a:p>
          <a:pPr rtl="0"/>
          <a:r>
            <a:rPr lang="de-DE" sz="1400" b="1" dirty="0" smtClean="0">
              <a:solidFill>
                <a:schemeClr val="bg1"/>
              </a:solidFill>
            </a:rPr>
            <a:t>4</a:t>
          </a:r>
          <a:r>
            <a:rPr lang="de-DE" sz="1200" b="1" dirty="0" smtClean="0">
              <a:solidFill>
                <a:schemeClr val="bg1"/>
              </a:solidFill>
            </a:rPr>
            <a:t>. </a:t>
          </a:r>
          <a:r>
            <a:rPr lang="de-DE" sz="1200" b="1" dirty="0" err="1" smtClean="0">
              <a:solidFill>
                <a:schemeClr val="bg1"/>
              </a:solidFill>
            </a:rPr>
            <a:t>uncompagnied</a:t>
          </a:r>
          <a:r>
            <a:rPr lang="de-DE" sz="1200" b="1" dirty="0" smtClean="0">
              <a:solidFill>
                <a:schemeClr val="bg1"/>
              </a:solidFill>
            </a:rPr>
            <a:t> </a:t>
          </a:r>
          <a:r>
            <a:rPr lang="de-DE" sz="1200" b="1" dirty="0" err="1" smtClean="0">
              <a:solidFill>
                <a:schemeClr val="bg1"/>
              </a:solidFill>
            </a:rPr>
            <a:t>minors</a:t>
          </a:r>
          <a:r>
            <a:rPr lang="de-DE" sz="1200" b="1" dirty="0" smtClean="0">
              <a:solidFill>
                <a:schemeClr val="bg1"/>
              </a:solidFill>
            </a:rPr>
            <a:t>, </a:t>
          </a:r>
          <a:r>
            <a:rPr lang="de-DE" sz="1200" b="1" dirty="0" err="1" smtClean="0">
              <a:solidFill>
                <a:schemeClr val="bg1"/>
              </a:solidFill>
            </a:rPr>
            <a:t>families</a:t>
          </a:r>
          <a:r>
            <a:rPr lang="de-DE" sz="1200" b="1" dirty="0" smtClean="0">
              <a:solidFill>
                <a:schemeClr val="bg1"/>
              </a:solidFill>
            </a:rPr>
            <a:t> </a:t>
          </a:r>
          <a:r>
            <a:rPr lang="de-DE" sz="1200" b="1" dirty="0" err="1" smtClean="0">
              <a:solidFill>
                <a:schemeClr val="bg1"/>
              </a:solidFill>
            </a:rPr>
            <a:t>with</a:t>
          </a:r>
          <a:r>
            <a:rPr lang="de-DE" sz="1200" b="1" dirty="0" smtClean="0">
              <a:solidFill>
                <a:schemeClr val="bg1"/>
              </a:solidFill>
            </a:rPr>
            <a:t> </a:t>
          </a:r>
          <a:r>
            <a:rPr lang="de-DE" sz="1200" b="1" dirty="0" err="1" smtClean="0">
              <a:solidFill>
                <a:schemeClr val="bg1"/>
              </a:solidFill>
            </a:rPr>
            <a:t>children</a:t>
          </a:r>
          <a:r>
            <a:rPr lang="de-DE" sz="1200" b="1" dirty="0" smtClean="0">
              <a:solidFill>
                <a:schemeClr val="bg1"/>
              </a:solidFill>
            </a:rPr>
            <a:t>, </a:t>
          </a:r>
          <a:r>
            <a:rPr lang="de-DE" sz="1200" b="1" dirty="0" err="1" smtClean="0">
              <a:solidFill>
                <a:schemeClr val="bg1"/>
              </a:solidFill>
            </a:rPr>
            <a:t>including</a:t>
          </a:r>
          <a:r>
            <a:rPr lang="de-DE" sz="1200" b="1" dirty="0" smtClean="0">
              <a:solidFill>
                <a:schemeClr val="bg1"/>
              </a:solidFill>
            </a:rPr>
            <a:t> </a:t>
          </a:r>
          <a:r>
            <a:rPr lang="de-DE" sz="1200" b="1" dirty="0" err="1" smtClean="0">
              <a:solidFill>
                <a:schemeClr val="bg1"/>
              </a:solidFill>
            </a:rPr>
            <a:t>questions</a:t>
          </a:r>
          <a:r>
            <a:rPr lang="de-DE" sz="1200" b="1" dirty="0" smtClean="0">
              <a:solidFill>
                <a:schemeClr val="bg1"/>
              </a:solidFill>
            </a:rPr>
            <a:t> </a:t>
          </a:r>
          <a:r>
            <a:rPr lang="de-DE" sz="1200" b="1" dirty="0" err="1" smtClean="0">
              <a:solidFill>
                <a:schemeClr val="bg1"/>
              </a:solidFill>
            </a:rPr>
            <a:t>of</a:t>
          </a:r>
          <a:r>
            <a:rPr lang="de-DE" sz="1200" b="1" dirty="0" smtClean="0">
              <a:solidFill>
                <a:schemeClr val="bg1"/>
              </a:solidFill>
            </a:rPr>
            <a:t> </a:t>
          </a:r>
          <a:r>
            <a:rPr lang="de-DE" sz="1200" b="1" dirty="0" err="1" smtClean="0">
              <a:solidFill>
                <a:schemeClr val="bg1"/>
              </a:solidFill>
            </a:rPr>
            <a:t>education</a:t>
          </a:r>
          <a:r>
            <a:rPr lang="de-DE" sz="1200" b="1" dirty="0" smtClean="0">
              <a:solidFill>
                <a:schemeClr val="bg1"/>
              </a:solidFill>
            </a:rPr>
            <a:t> (</a:t>
          </a:r>
          <a:r>
            <a:rPr lang="de-DE" sz="1200" b="1" dirty="0" err="1" smtClean="0">
              <a:solidFill>
                <a:schemeClr val="bg1"/>
              </a:solidFill>
            </a:rPr>
            <a:t>SenBildJugFam</a:t>
          </a:r>
          <a:r>
            <a:rPr lang="de-DE" sz="1200" b="1" dirty="0" smtClean="0">
              <a:solidFill>
                <a:schemeClr val="bg1"/>
              </a:solidFill>
            </a:rPr>
            <a:t>, Bildung)</a:t>
          </a:r>
          <a:endParaRPr lang="de-DE" sz="1200" dirty="0">
            <a:solidFill>
              <a:schemeClr val="bg1"/>
            </a:solidFill>
          </a:endParaRPr>
        </a:p>
      </dgm:t>
    </dgm:pt>
    <dgm:pt modelId="{DE8645FF-619C-4934-8032-B28675AB2E29}" type="parTrans" cxnId="{4DFEEC5C-2AA3-41B0-8329-21AB030DD6C4}">
      <dgm:prSet/>
      <dgm:spPr/>
      <dgm:t>
        <a:bodyPr/>
        <a:lstStyle/>
        <a:p>
          <a:endParaRPr lang="de-DE"/>
        </a:p>
      </dgm:t>
    </dgm:pt>
    <dgm:pt modelId="{CB21FEAE-942D-41C5-BC57-1B94DBE76F8E}" type="sibTrans" cxnId="{4DFEEC5C-2AA3-41B0-8329-21AB030DD6C4}">
      <dgm:prSet/>
      <dgm:spPr/>
      <dgm:t>
        <a:bodyPr/>
        <a:lstStyle/>
        <a:p>
          <a:endParaRPr lang="de-DE"/>
        </a:p>
      </dgm:t>
    </dgm:pt>
    <dgm:pt modelId="{8C131DB1-06A3-46EE-98DB-431FF66EDB6D}">
      <dgm:prSet custT="1"/>
      <dgm:spPr/>
      <dgm:t>
        <a:bodyPr/>
        <a:lstStyle/>
        <a:p>
          <a:pPr rtl="0"/>
          <a:endParaRPr lang="de-DE" sz="1400" dirty="0">
            <a:solidFill>
              <a:schemeClr val="bg1"/>
            </a:solidFill>
          </a:endParaRPr>
        </a:p>
      </dgm:t>
    </dgm:pt>
    <dgm:pt modelId="{95815EFD-D669-457D-98F8-069487069AE1}" type="parTrans" cxnId="{4A8B3B2D-4EDA-48A4-8108-F3F0A77F6C4D}">
      <dgm:prSet/>
      <dgm:spPr/>
      <dgm:t>
        <a:bodyPr/>
        <a:lstStyle/>
        <a:p>
          <a:endParaRPr lang="de-DE"/>
        </a:p>
      </dgm:t>
    </dgm:pt>
    <dgm:pt modelId="{1F1A5AB9-4DA1-47F5-97A6-CC240D0069BD}" type="sibTrans" cxnId="{4A8B3B2D-4EDA-48A4-8108-F3F0A77F6C4D}">
      <dgm:prSet/>
      <dgm:spPr/>
      <dgm:t>
        <a:bodyPr/>
        <a:lstStyle/>
        <a:p>
          <a:endParaRPr lang="de-DE"/>
        </a:p>
      </dgm:t>
    </dgm:pt>
    <dgm:pt modelId="{51E65F6D-63BD-4198-BF1A-CE9358AB4D39}">
      <dgm:prSet custT="1"/>
      <dgm:spPr/>
      <dgm:t>
        <a:bodyPr/>
        <a:lstStyle/>
        <a:p>
          <a:pPr rtl="0"/>
          <a:r>
            <a:rPr lang="de-DE" sz="1400" b="1" dirty="0" smtClean="0">
              <a:solidFill>
                <a:schemeClr val="bg1"/>
              </a:solidFill>
            </a:rPr>
            <a:t>5. </a:t>
          </a:r>
          <a:r>
            <a:rPr lang="de-DE" sz="1400" b="1" dirty="0" err="1" smtClean="0">
              <a:solidFill>
                <a:schemeClr val="bg1"/>
              </a:solidFill>
            </a:rPr>
            <a:t>access</a:t>
          </a:r>
          <a:r>
            <a:rPr lang="de-DE" sz="1400" b="1" dirty="0" smtClean="0">
              <a:solidFill>
                <a:schemeClr val="bg1"/>
              </a:solidFill>
            </a:rPr>
            <a:t> </a:t>
          </a:r>
          <a:r>
            <a:rPr lang="de-DE" sz="1400" b="1" dirty="0" err="1" smtClean="0">
              <a:solidFill>
                <a:schemeClr val="bg1"/>
              </a:solidFill>
            </a:rPr>
            <a:t>to</a:t>
          </a:r>
          <a:r>
            <a:rPr lang="de-DE" sz="1400" b="1" dirty="0" smtClean="0">
              <a:solidFill>
                <a:schemeClr val="bg1"/>
              </a:solidFill>
            </a:rPr>
            <a:t> </a:t>
          </a:r>
          <a:r>
            <a:rPr lang="de-DE" sz="1400" b="1" dirty="0" err="1" smtClean="0">
              <a:solidFill>
                <a:schemeClr val="bg1"/>
              </a:solidFill>
            </a:rPr>
            <a:t>the</a:t>
          </a:r>
          <a:r>
            <a:rPr lang="de-DE" sz="1400" b="1" dirty="0" smtClean="0">
              <a:solidFill>
                <a:schemeClr val="bg1"/>
              </a:solidFill>
            </a:rPr>
            <a:t> </a:t>
          </a:r>
          <a:r>
            <a:rPr lang="de-DE" sz="1400" b="1" dirty="0" err="1" smtClean="0">
              <a:solidFill>
                <a:schemeClr val="bg1"/>
              </a:solidFill>
            </a:rPr>
            <a:t>labour</a:t>
          </a:r>
          <a:r>
            <a:rPr lang="de-DE" sz="1400" b="1" dirty="0" smtClean="0">
              <a:solidFill>
                <a:schemeClr val="bg1"/>
              </a:solidFill>
            </a:rPr>
            <a:t> </a:t>
          </a:r>
          <a:r>
            <a:rPr lang="de-DE" sz="1400" b="1" dirty="0" err="1" smtClean="0">
              <a:solidFill>
                <a:schemeClr val="bg1"/>
              </a:solidFill>
            </a:rPr>
            <a:t>market</a:t>
          </a:r>
          <a:r>
            <a:rPr lang="de-DE" sz="1400" b="1" dirty="0" smtClean="0">
              <a:solidFill>
                <a:schemeClr val="bg1"/>
              </a:solidFill>
            </a:rPr>
            <a:t>, </a:t>
          </a:r>
          <a:r>
            <a:rPr lang="de-DE" sz="1400" b="1" dirty="0" err="1" smtClean="0">
              <a:solidFill>
                <a:schemeClr val="bg1"/>
              </a:solidFill>
            </a:rPr>
            <a:t>training</a:t>
          </a:r>
          <a:r>
            <a:rPr lang="de-DE" sz="1400" b="1" dirty="0" smtClean="0">
              <a:solidFill>
                <a:schemeClr val="bg1"/>
              </a:solidFill>
            </a:rPr>
            <a:t> </a:t>
          </a:r>
          <a:r>
            <a:rPr lang="de-DE" sz="1400" b="1" dirty="0" err="1" smtClean="0">
              <a:solidFill>
                <a:schemeClr val="bg1"/>
              </a:solidFill>
            </a:rPr>
            <a:t>and</a:t>
          </a:r>
          <a:r>
            <a:rPr lang="de-DE" sz="1400" b="1" dirty="0" smtClean="0">
              <a:solidFill>
                <a:schemeClr val="bg1"/>
              </a:solidFill>
            </a:rPr>
            <a:t> </a:t>
          </a:r>
          <a:r>
            <a:rPr lang="de-DE" sz="1400" b="1" dirty="0" err="1" smtClean="0">
              <a:solidFill>
                <a:schemeClr val="bg1"/>
              </a:solidFill>
            </a:rPr>
            <a:t>apprenticeship</a:t>
          </a:r>
          <a:r>
            <a:rPr lang="de-DE" sz="1400" b="1" dirty="0" smtClean="0">
              <a:solidFill>
                <a:schemeClr val="bg1"/>
              </a:solidFill>
            </a:rPr>
            <a:t> (SenIAS, Arbeit)</a:t>
          </a:r>
          <a:endParaRPr lang="de-DE" sz="1400" dirty="0">
            <a:solidFill>
              <a:schemeClr val="bg1"/>
            </a:solidFill>
          </a:endParaRPr>
        </a:p>
      </dgm:t>
    </dgm:pt>
    <dgm:pt modelId="{F9BA723B-53BA-4285-94CF-32668D1AAB6A}" type="parTrans" cxnId="{11B996FB-910C-4EB1-8219-D73C4888938D}">
      <dgm:prSet/>
      <dgm:spPr/>
      <dgm:t>
        <a:bodyPr/>
        <a:lstStyle/>
        <a:p>
          <a:endParaRPr lang="de-DE"/>
        </a:p>
      </dgm:t>
    </dgm:pt>
    <dgm:pt modelId="{67EAA9F7-84CA-46E3-8CF9-87F2C125F356}" type="sibTrans" cxnId="{11B996FB-910C-4EB1-8219-D73C4888938D}">
      <dgm:prSet/>
      <dgm:spPr/>
      <dgm:t>
        <a:bodyPr/>
        <a:lstStyle/>
        <a:p>
          <a:endParaRPr lang="de-DE"/>
        </a:p>
      </dgm:t>
    </dgm:pt>
    <dgm:pt modelId="{98340F18-3CC2-46CD-B3FE-032AEAA25C27}">
      <dgm:prSet custT="1"/>
      <dgm:spPr/>
      <dgm:t>
        <a:bodyPr/>
        <a:lstStyle/>
        <a:p>
          <a:pPr rtl="0"/>
          <a:endParaRPr lang="de-DE" sz="1400">
            <a:solidFill>
              <a:schemeClr val="bg1"/>
            </a:solidFill>
          </a:endParaRPr>
        </a:p>
      </dgm:t>
    </dgm:pt>
    <dgm:pt modelId="{BEE97E3D-8FF8-41EF-97EA-D0ADD2A586B9}" type="parTrans" cxnId="{B111165A-B621-45C8-93D1-1F1285069D65}">
      <dgm:prSet/>
      <dgm:spPr/>
      <dgm:t>
        <a:bodyPr/>
        <a:lstStyle/>
        <a:p>
          <a:endParaRPr lang="de-DE"/>
        </a:p>
      </dgm:t>
    </dgm:pt>
    <dgm:pt modelId="{8CE12C1F-0C8F-4091-87A6-E31E00592974}" type="sibTrans" cxnId="{B111165A-B621-45C8-93D1-1F1285069D65}">
      <dgm:prSet/>
      <dgm:spPr/>
      <dgm:t>
        <a:bodyPr/>
        <a:lstStyle/>
        <a:p>
          <a:endParaRPr lang="de-DE"/>
        </a:p>
      </dgm:t>
    </dgm:pt>
    <dgm:pt modelId="{C0550A11-4EC5-4608-8E37-D2EFA635F787}">
      <dgm:prSet custT="1"/>
      <dgm:spPr/>
      <dgm:t>
        <a:bodyPr/>
        <a:lstStyle/>
        <a:p>
          <a:pPr rtl="0"/>
          <a:r>
            <a:rPr lang="de-DE" sz="1400" b="1" dirty="0" smtClean="0">
              <a:solidFill>
                <a:schemeClr val="bg1"/>
              </a:solidFill>
            </a:rPr>
            <a:t>6. </a:t>
          </a:r>
          <a:r>
            <a:rPr lang="de-DE" sz="1400" b="1" dirty="0" err="1" smtClean="0">
              <a:solidFill>
                <a:schemeClr val="bg1"/>
              </a:solidFill>
            </a:rPr>
            <a:t>access</a:t>
          </a:r>
          <a:r>
            <a:rPr lang="de-DE" sz="1400" b="1" dirty="0" smtClean="0">
              <a:solidFill>
                <a:schemeClr val="bg1"/>
              </a:solidFill>
            </a:rPr>
            <a:t> </a:t>
          </a:r>
          <a:r>
            <a:rPr lang="de-DE" sz="1400" b="1" dirty="0" err="1" smtClean="0">
              <a:solidFill>
                <a:schemeClr val="bg1"/>
              </a:solidFill>
            </a:rPr>
            <a:t>to</a:t>
          </a:r>
          <a:r>
            <a:rPr lang="de-DE" sz="1400" b="1" dirty="0" smtClean="0">
              <a:solidFill>
                <a:schemeClr val="bg1"/>
              </a:solidFill>
            </a:rPr>
            <a:t> </a:t>
          </a:r>
          <a:r>
            <a:rPr lang="de-DE" sz="1400" b="1" dirty="0" err="1" smtClean="0">
              <a:solidFill>
                <a:schemeClr val="bg1"/>
              </a:solidFill>
            </a:rPr>
            <a:t>university</a:t>
          </a:r>
          <a:r>
            <a:rPr lang="de-DE" sz="1400" b="1" dirty="0" smtClean="0">
              <a:solidFill>
                <a:schemeClr val="bg1"/>
              </a:solidFill>
            </a:rPr>
            <a:t>  (</a:t>
          </a:r>
          <a:r>
            <a:rPr lang="de-DE" sz="1400" b="1" dirty="0" err="1" smtClean="0">
              <a:solidFill>
                <a:schemeClr val="bg1"/>
              </a:solidFill>
            </a:rPr>
            <a:t>Skzl</a:t>
          </a:r>
          <a:r>
            <a:rPr lang="de-DE" sz="1400" b="1" dirty="0" smtClean="0">
              <a:solidFill>
                <a:schemeClr val="bg1"/>
              </a:solidFill>
            </a:rPr>
            <a:t>, Wissenschaft)</a:t>
          </a:r>
          <a:endParaRPr lang="de-DE" sz="1400" dirty="0">
            <a:solidFill>
              <a:schemeClr val="bg1"/>
            </a:solidFill>
          </a:endParaRPr>
        </a:p>
      </dgm:t>
    </dgm:pt>
    <dgm:pt modelId="{B9DF0E9E-12BC-405B-B8CC-A89254980157}" type="parTrans" cxnId="{1E43BD47-7DB4-44BE-B400-CBA7D06AB1D1}">
      <dgm:prSet/>
      <dgm:spPr/>
      <dgm:t>
        <a:bodyPr/>
        <a:lstStyle/>
        <a:p>
          <a:endParaRPr lang="de-DE"/>
        </a:p>
      </dgm:t>
    </dgm:pt>
    <dgm:pt modelId="{615D291F-5819-4AA9-A0FD-16D6324BE27D}" type="sibTrans" cxnId="{1E43BD47-7DB4-44BE-B400-CBA7D06AB1D1}">
      <dgm:prSet/>
      <dgm:spPr/>
      <dgm:t>
        <a:bodyPr/>
        <a:lstStyle/>
        <a:p>
          <a:endParaRPr lang="de-DE"/>
        </a:p>
      </dgm:t>
    </dgm:pt>
    <dgm:pt modelId="{1F2782F8-AFBA-4A99-B840-41F9B5FA54A6}">
      <dgm:prSet custT="1"/>
      <dgm:spPr/>
      <dgm:t>
        <a:bodyPr/>
        <a:lstStyle/>
        <a:p>
          <a:pPr rtl="0"/>
          <a:endParaRPr lang="de-DE" sz="1400">
            <a:solidFill>
              <a:schemeClr val="bg1"/>
            </a:solidFill>
          </a:endParaRPr>
        </a:p>
      </dgm:t>
    </dgm:pt>
    <dgm:pt modelId="{2E3D2102-D5DF-4692-990E-31350F49B671}" type="parTrans" cxnId="{0120DB4A-3F3C-4E74-9B73-111D2351EAE1}">
      <dgm:prSet/>
      <dgm:spPr/>
      <dgm:t>
        <a:bodyPr/>
        <a:lstStyle/>
        <a:p>
          <a:endParaRPr lang="de-DE"/>
        </a:p>
      </dgm:t>
    </dgm:pt>
    <dgm:pt modelId="{3E5050D2-3235-412D-9361-1550FDEF67AB}" type="sibTrans" cxnId="{0120DB4A-3F3C-4E74-9B73-111D2351EAE1}">
      <dgm:prSet/>
      <dgm:spPr/>
      <dgm:t>
        <a:bodyPr/>
        <a:lstStyle/>
        <a:p>
          <a:endParaRPr lang="de-DE"/>
        </a:p>
      </dgm:t>
    </dgm:pt>
    <dgm:pt modelId="{818C4029-70FC-400D-881A-2986B830E111}">
      <dgm:prSet custT="1"/>
      <dgm:spPr/>
      <dgm:t>
        <a:bodyPr/>
        <a:lstStyle/>
        <a:p>
          <a:pPr rtl="0"/>
          <a:r>
            <a:rPr lang="de-DE" sz="1400" b="1" dirty="0" smtClean="0">
              <a:solidFill>
                <a:schemeClr val="bg1"/>
              </a:solidFill>
            </a:rPr>
            <a:t>7. </a:t>
          </a:r>
          <a:r>
            <a:rPr lang="de-DE" sz="1400" b="1" dirty="0" err="1" smtClean="0">
              <a:solidFill>
                <a:schemeClr val="bg1"/>
              </a:solidFill>
            </a:rPr>
            <a:t>integration</a:t>
          </a:r>
          <a:r>
            <a:rPr lang="de-DE" sz="1400" b="1" dirty="0" smtClean="0">
              <a:solidFill>
                <a:schemeClr val="bg1"/>
              </a:solidFill>
            </a:rPr>
            <a:t> </a:t>
          </a:r>
          <a:r>
            <a:rPr lang="de-DE" sz="1400" b="1" dirty="0" err="1" smtClean="0">
              <a:solidFill>
                <a:schemeClr val="bg1"/>
              </a:solidFill>
            </a:rPr>
            <a:t>into</a:t>
          </a:r>
          <a:r>
            <a:rPr lang="de-DE" sz="1400" b="1" dirty="0" smtClean="0">
              <a:solidFill>
                <a:schemeClr val="bg1"/>
              </a:solidFill>
            </a:rPr>
            <a:t> </a:t>
          </a:r>
          <a:r>
            <a:rPr lang="de-DE" sz="1400" b="1" dirty="0" err="1" smtClean="0">
              <a:solidFill>
                <a:schemeClr val="bg1"/>
              </a:solidFill>
            </a:rPr>
            <a:t>the</a:t>
          </a:r>
          <a:r>
            <a:rPr lang="de-DE" sz="1400" b="1" dirty="0" smtClean="0">
              <a:solidFill>
                <a:schemeClr val="bg1"/>
              </a:solidFill>
            </a:rPr>
            <a:t> </a:t>
          </a:r>
          <a:r>
            <a:rPr lang="de-DE" sz="1400" b="1" dirty="0" err="1" smtClean="0">
              <a:solidFill>
                <a:schemeClr val="bg1"/>
              </a:solidFill>
            </a:rPr>
            <a:t>local</a:t>
          </a:r>
          <a:r>
            <a:rPr lang="de-DE" sz="1400" b="1" dirty="0" smtClean="0">
              <a:solidFill>
                <a:schemeClr val="bg1"/>
              </a:solidFill>
            </a:rPr>
            <a:t> </a:t>
          </a:r>
          <a:r>
            <a:rPr lang="de-DE" sz="1400" b="1" dirty="0" err="1" smtClean="0">
              <a:solidFill>
                <a:schemeClr val="bg1"/>
              </a:solidFill>
            </a:rPr>
            <a:t>surrounding</a:t>
          </a:r>
          <a:r>
            <a:rPr lang="de-DE" sz="1400" b="1" dirty="0" smtClean="0">
              <a:solidFill>
                <a:schemeClr val="bg1"/>
              </a:solidFill>
            </a:rPr>
            <a:t> (</a:t>
          </a:r>
          <a:r>
            <a:rPr lang="de-DE" sz="1400" b="1" dirty="0" err="1" smtClean="0">
              <a:solidFill>
                <a:schemeClr val="bg1"/>
              </a:solidFill>
            </a:rPr>
            <a:t>SenStadtWohn</a:t>
          </a:r>
          <a:r>
            <a:rPr lang="de-DE" sz="1400" b="1" dirty="0" smtClean="0">
              <a:solidFill>
                <a:schemeClr val="bg1"/>
              </a:solidFill>
            </a:rPr>
            <a:t>, Stadtentwicklung)</a:t>
          </a:r>
          <a:endParaRPr lang="de-DE" sz="1400" dirty="0">
            <a:solidFill>
              <a:schemeClr val="bg1"/>
            </a:solidFill>
          </a:endParaRPr>
        </a:p>
      </dgm:t>
    </dgm:pt>
    <dgm:pt modelId="{931A6402-AB59-49D5-95DF-92EBDEDE8B96}" type="parTrans" cxnId="{D3C957D8-8771-4BB6-B259-ECC12C7EF68A}">
      <dgm:prSet/>
      <dgm:spPr/>
      <dgm:t>
        <a:bodyPr/>
        <a:lstStyle/>
        <a:p>
          <a:endParaRPr lang="de-DE"/>
        </a:p>
      </dgm:t>
    </dgm:pt>
    <dgm:pt modelId="{E98DB021-AE87-4F0E-A51D-26BA08D4B2A0}" type="sibTrans" cxnId="{D3C957D8-8771-4BB6-B259-ECC12C7EF68A}">
      <dgm:prSet/>
      <dgm:spPr/>
      <dgm:t>
        <a:bodyPr/>
        <a:lstStyle/>
        <a:p>
          <a:endParaRPr lang="de-DE"/>
        </a:p>
      </dgm:t>
    </dgm:pt>
    <dgm:pt modelId="{A1AAFFB4-F693-462C-BA84-CE4D9DAB1AB7}">
      <dgm:prSet custT="1"/>
      <dgm:spPr/>
      <dgm:t>
        <a:bodyPr/>
        <a:lstStyle/>
        <a:p>
          <a:pPr rtl="0"/>
          <a:endParaRPr lang="de-DE" sz="1400">
            <a:solidFill>
              <a:schemeClr val="bg1"/>
            </a:solidFill>
          </a:endParaRPr>
        </a:p>
      </dgm:t>
    </dgm:pt>
    <dgm:pt modelId="{40BAF8F1-1293-432C-BC20-7922990F79C4}" type="parTrans" cxnId="{446C8DC5-D76B-48AC-A6B7-57B71BD0EDF7}">
      <dgm:prSet/>
      <dgm:spPr/>
      <dgm:t>
        <a:bodyPr/>
        <a:lstStyle/>
        <a:p>
          <a:endParaRPr lang="de-DE"/>
        </a:p>
      </dgm:t>
    </dgm:pt>
    <dgm:pt modelId="{401CEFD7-0DD9-48B0-8E07-8BF848189712}" type="sibTrans" cxnId="{446C8DC5-D76B-48AC-A6B7-57B71BD0EDF7}">
      <dgm:prSet/>
      <dgm:spPr/>
      <dgm:t>
        <a:bodyPr/>
        <a:lstStyle/>
        <a:p>
          <a:endParaRPr lang="de-DE"/>
        </a:p>
      </dgm:t>
    </dgm:pt>
    <dgm:pt modelId="{E82A9026-F7C1-40C2-9459-1D4D9B52A331}">
      <dgm:prSet custT="1"/>
      <dgm:spPr/>
      <dgm:t>
        <a:bodyPr/>
        <a:lstStyle/>
        <a:p>
          <a:pPr rtl="0"/>
          <a:r>
            <a:rPr lang="de-DE" sz="1400" b="1" dirty="0" smtClean="0">
              <a:solidFill>
                <a:schemeClr val="bg1"/>
              </a:solidFill>
            </a:rPr>
            <a:t>8. </a:t>
          </a:r>
          <a:r>
            <a:rPr lang="de-DE" sz="1400" b="1" dirty="0" err="1" smtClean="0">
              <a:solidFill>
                <a:schemeClr val="bg1"/>
              </a:solidFill>
            </a:rPr>
            <a:t>participation</a:t>
          </a:r>
          <a:r>
            <a:rPr lang="de-DE" sz="1400" b="1" dirty="0" smtClean="0">
              <a:solidFill>
                <a:schemeClr val="bg1"/>
              </a:solidFill>
            </a:rPr>
            <a:t> (SenIAS, Integration)</a:t>
          </a:r>
          <a:endParaRPr lang="de-DE" sz="1400" dirty="0">
            <a:solidFill>
              <a:schemeClr val="bg1"/>
            </a:solidFill>
          </a:endParaRPr>
        </a:p>
      </dgm:t>
    </dgm:pt>
    <dgm:pt modelId="{9EAE6698-38E8-4625-A374-57BA87BD5CB1}" type="parTrans" cxnId="{60F218F3-2907-45BE-81DF-324F6BB97912}">
      <dgm:prSet/>
      <dgm:spPr/>
      <dgm:t>
        <a:bodyPr/>
        <a:lstStyle/>
        <a:p>
          <a:endParaRPr lang="de-DE"/>
        </a:p>
      </dgm:t>
    </dgm:pt>
    <dgm:pt modelId="{3E7BEF5F-CB95-4287-B645-284096665B0B}" type="sibTrans" cxnId="{60F218F3-2907-45BE-81DF-324F6BB97912}">
      <dgm:prSet/>
      <dgm:spPr/>
      <dgm:t>
        <a:bodyPr/>
        <a:lstStyle/>
        <a:p>
          <a:endParaRPr lang="de-DE"/>
        </a:p>
      </dgm:t>
    </dgm:pt>
    <dgm:pt modelId="{FAF14D8F-6432-42FE-9A68-4D0A240E288E}">
      <dgm:prSet custT="1"/>
      <dgm:spPr/>
      <dgm:t>
        <a:bodyPr/>
        <a:lstStyle/>
        <a:p>
          <a:pPr rtl="0"/>
          <a:r>
            <a:rPr lang="de-DE" sz="1400" b="1" dirty="0" smtClean="0">
              <a:solidFill>
                <a:schemeClr val="bg1"/>
              </a:solidFill>
            </a:rPr>
            <a:t>9. </a:t>
          </a:r>
          <a:r>
            <a:rPr lang="de-DE" sz="1400" b="1" dirty="0" err="1" smtClean="0">
              <a:solidFill>
                <a:schemeClr val="bg1"/>
              </a:solidFill>
            </a:rPr>
            <a:t>democracy</a:t>
          </a:r>
          <a:r>
            <a:rPr lang="de-DE" sz="1400" b="1" dirty="0" smtClean="0">
              <a:solidFill>
                <a:schemeClr val="bg1"/>
              </a:solidFill>
            </a:rPr>
            <a:t>, </a:t>
          </a:r>
          <a:r>
            <a:rPr lang="de-DE" sz="1400" b="1" dirty="0" err="1" smtClean="0">
              <a:solidFill>
                <a:schemeClr val="bg1"/>
              </a:solidFill>
            </a:rPr>
            <a:t>security</a:t>
          </a:r>
          <a:r>
            <a:rPr lang="de-DE" sz="1400" b="1" dirty="0" smtClean="0">
              <a:solidFill>
                <a:schemeClr val="bg1"/>
              </a:solidFill>
            </a:rPr>
            <a:t> </a:t>
          </a:r>
          <a:r>
            <a:rPr lang="de-DE" sz="1400" b="1" dirty="0" err="1" smtClean="0">
              <a:solidFill>
                <a:schemeClr val="bg1"/>
              </a:solidFill>
            </a:rPr>
            <a:t>and</a:t>
          </a:r>
          <a:r>
            <a:rPr lang="de-DE" sz="1400" b="1" dirty="0" smtClean="0">
              <a:solidFill>
                <a:schemeClr val="bg1"/>
              </a:solidFill>
            </a:rPr>
            <a:t> </a:t>
          </a:r>
          <a:r>
            <a:rPr lang="de-DE" sz="1400" b="1" dirty="0" err="1" smtClean="0">
              <a:solidFill>
                <a:schemeClr val="bg1"/>
              </a:solidFill>
            </a:rPr>
            <a:t>prevention</a:t>
          </a:r>
          <a:r>
            <a:rPr lang="de-DE" sz="1400" b="1" dirty="0" smtClean="0">
              <a:solidFill>
                <a:schemeClr val="bg1"/>
              </a:solidFill>
            </a:rPr>
            <a:t> </a:t>
          </a:r>
          <a:r>
            <a:rPr lang="de-DE" sz="1400" b="1" dirty="0" err="1" smtClean="0">
              <a:solidFill>
                <a:schemeClr val="bg1"/>
              </a:solidFill>
            </a:rPr>
            <a:t>against</a:t>
          </a:r>
          <a:r>
            <a:rPr lang="de-DE" sz="1400" b="1" dirty="0" smtClean="0">
              <a:solidFill>
                <a:schemeClr val="bg1"/>
              </a:solidFill>
            </a:rPr>
            <a:t> </a:t>
          </a:r>
          <a:r>
            <a:rPr lang="de-DE" sz="1400" b="1" dirty="0" err="1" smtClean="0">
              <a:solidFill>
                <a:schemeClr val="bg1"/>
              </a:solidFill>
            </a:rPr>
            <a:t>radicalisation</a:t>
          </a:r>
          <a:r>
            <a:rPr lang="de-DE" sz="1400" b="1" dirty="0" smtClean="0">
              <a:solidFill>
                <a:schemeClr val="bg1"/>
              </a:solidFill>
            </a:rPr>
            <a:t> (</a:t>
          </a:r>
          <a:r>
            <a:rPr lang="de-DE" sz="1400" b="1" dirty="0" err="1" smtClean="0">
              <a:solidFill>
                <a:schemeClr val="bg1"/>
              </a:solidFill>
            </a:rPr>
            <a:t>SenInnDS</a:t>
          </a:r>
          <a:r>
            <a:rPr lang="de-DE" sz="1400" b="1" dirty="0" smtClean="0">
              <a:solidFill>
                <a:schemeClr val="bg1"/>
              </a:solidFill>
            </a:rPr>
            <a:t>, Inneres</a:t>
          </a:r>
          <a:r>
            <a:rPr lang="de-DE" sz="1000" b="1" dirty="0" smtClean="0">
              <a:solidFill>
                <a:schemeClr val="bg1"/>
              </a:solidFill>
            </a:rPr>
            <a:t>)</a:t>
          </a:r>
          <a:endParaRPr lang="de-DE" sz="1000" dirty="0">
            <a:solidFill>
              <a:schemeClr val="bg1"/>
            </a:solidFill>
          </a:endParaRPr>
        </a:p>
      </dgm:t>
    </dgm:pt>
    <dgm:pt modelId="{B29D7226-4E7B-48C1-A43C-CEAE7AC34119}" type="parTrans" cxnId="{A1A6971D-9517-47E2-947E-B9BB96FF07AA}">
      <dgm:prSet/>
      <dgm:spPr/>
      <dgm:t>
        <a:bodyPr/>
        <a:lstStyle/>
        <a:p>
          <a:endParaRPr lang="de-DE"/>
        </a:p>
      </dgm:t>
    </dgm:pt>
    <dgm:pt modelId="{68974749-F101-4415-B769-86FA164F3693}" type="sibTrans" cxnId="{A1A6971D-9517-47E2-947E-B9BB96FF07AA}">
      <dgm:prSet/>
      <dgm:spPr/>
      <dgm:t>
        <a:bodyPr/>
        <a:lstStyle/>
        <a:p>
          <a:endParaRPr lang="de-DE"/>
        </a:p>
      </dgm:t>
    </dgm:pt>
    <dgm:pt modelId="{D94BAECB-E94F-49BC-B449-81899AC16F58}" type="pres">
      <dgm:prSet presAssocID="{2A93BDCF-7CB9-491B-9A3B-E7F3F8E699B7}" presName="linear" presStyleCnt="0">
        <dgm:presLayoutVars>
          <dgm:animLvl val="lvl"/>
          <dgm:resizeHandles val="exact"/>
        </dgm:presLayoutVars>
      </dgm:prSet>
      <dgm:spPr/>
      <dgm:t>
        <a:bodyPr/>
        <a:lstStyle/>
        <a:p>
          <a:endParaRPr lang="de-DE"/>
        </a:p>
      </dgm:t>
    </dgm:pt>
    <dgm:pt modelId="{226CCC37-C1EF-4B91-BBDF-AE9857CDB33C}" type="pres">
      <dgm:prSet presAssocID="{C023072C-6E8A-49FD-AADA-C918BB49D7D6}" presName="parentText" presStyleLbl="node1" presStyleIdx="0" presStyleCnt="9">
        <dgm:presLayoutVars>
          <dgm:chMax val="0"/>
          <dgm:bulletEnabled val="1"/>
        </dgm:presLayoutVars>
      </dgm:prSet>
      <dgm:spPr/>
      <dgm:t>
        <a:bodyPr/>
        <a:lstStyle/>
        <a:p>
          <a:endParaRPr lang="de-DE"/>
        </a:p>
      </dgm:t>
    </dgm:pt>
    <dgm:pt modelId="{82D22866-EC1C-4CC7-B799-87F69D83E8E5}" type="pres">
      <dgm:prSet presAssocID="{C023072C-6E8A-49FD-AADA-C918BB49D7D6}" presName="childText" presStyleLbl="revTx" presStyleIdx="0" presStyleCnt="7">
        <dgm:presLayoutVars>
          <dgm:bulletEnabled val="1"/>
        </dgm:presLayoutVars>
      </dgm:prSet>
      <dgm:spPr/>
      <dgm:t>
        <a:bodyPr/>
        <a:lstStyle/>
        <a:p>
          <a:endParaRPr lang="de-DE"/>
        </a:p>
      </dgm:t>
    </dgm:pt>
    <dgm:pt modelId="{55FBD9B0-1466-4AD2-9C45-DB561631AE2A}" type="pres">
      <dgm:prSet presAssocID="{CA20E7FE-E4A3-4CB8-9F37-0B4F08EABC69}" presName="parentText" presStyleLbl="node1" presStyleIdx="1" presStyleCnt="9">
        <dgm:presLayoutVars>
          <dgm:chMax val="0"/>
          <dgm:bulletEnabled val="1"/>
        </dgm:presLayoutVars>
      </dgm:prSet>
      <dgm:spPr/>
      <dgm:t>
        <a:bodyPr/>
        <a:lstStyle/>
        <a:p>
          <a:endParaRPr lang="de-DE"/>
        </a:p>
      </dgm:t>
    </dgm:pt>
    <dgm:pt modelId="{5633703C-A1BC-4181-8825-DFD3B9AAB8B4}" type="pres">
      <dgm:prSet presAssocID="{CA20E7FE-E4A3-4CB8-9F37-0B4F08EABC69}" presName="childText" presStyleLbl="revTx" presStyleIdx="1" presStyleCnt="7">
        <dgm:presLayoutVars>
          <dgm:bulletEnabled val="1"/>
        </dgm:presLayoutVars>
      </dgm:prSet>
      <dgm:spPr/>
      <dgm:t>
        <a:bodyPr/>
        <a:lstStyle/>
        <a:p>
          <a:endParaRPr lang="de-DE"/>
        </a:p>
      </dgm:t>
    </dgm:pt>
    <dgm:pt modelId="{02E29A1C-9B27-4665-9FA0-81D9FCAC735A}" type="pres">
      <dgm:prSet presAssocID="{C8839D0B-159C-4BEE-A14F-F3F2B1DC020B}" presName="parentText" presStyleLbl="node1" presStyleIdx="2" presStyleCnt="9">
        <dgm:presLayoutVars>
          <dgm:chMax val="0"/>
          <dgm:bulletEnabled val="1"/>
        </dgm:presLayoutVars>
      </dgm:prSet>
      <dgm:spPr/>
      <dgm:t>
        <a:bodyPr/>
        <a:lstStyle/>
        <a:p>
          <a:endParaRPr lang="de-DE"/>
        </a:p>
      </dgm:t>
    </dgm:pt>
    <dgm:pt modelId="{0E42FEC5-E436-47C7-B881-92E1AB9A440B}" type="pres">
      <dgm:prSet presAssocID="{C8839D0B-159C-4BEE-A14F-F3F2B1DC020B}" presName="childText" presStyleLbl="revTx" presStyleIdx="2" presStyleCnt="7">
        <dgm:presLayoutVars>
          <dgm:bulletEnabled val="1"/>
        </dgm:presLayoutVars>
      </dgm:prSet>
      <dgm:spPr/>
      <dgm:t>
        <a:bodyPr/>
        <a:lstStyle/>
        <a:p>
          <a:endParaRPr lang="de-DE"/>
        </a:p>
      </dgm:t>
    </dgm:pt>
    <dgm:pt modelId="{F3B5C910-EC47-4AA6-9832-4976277A5A20}" type="pres">
      <dgm:prSet presAssocID="{DAF975CC-87F2-4CC1-A448-91A0E831BDAE}" presName="parentText" presStyleLbl="node1" presStyleIdx="3" presStyleCnt="9">
        <dgm:presLayoutVars>
          <dgm:chMax val="0"/>
          <dgm:bulletEnabled val="1"/>
        </dgm:presLayoutVars>
      </dgm:prSet>
      <dgm:spPr/>
      <dgm:t>
        <a:bodyPr/>
        <a:lstStyle/>
        <a:p>
          <a:endParaRPr lang="de-DE"/>
        </a:p>
      </dgm:t>
    </dgm:pt>
    <dgm:pt modelId="{2BBCA7C6-050F-4E2D-9D1F-4D2DE61251C9}" type="pres">
      <dgm:prSet presAssocID="{DAF975CC-87F2-4CC1-A448-91A0E831BDAE}" presName="childText" presStyleLbl="revTx" presStyleIdx="3" presStyleCnt="7">
        <dgm:presLayoutVars>
          <dgm:bulletEnabled val="1"/>
        </dgm:presLayoutVars>
      </dgm:prSet>
      <dgm:spPr/>
      <dgm:t>
        <a:bodyPr/>
        <a:lstStyle/>
        <a:p>
          <a:endParaRPr lang="de-DE"/>
        </a:p>
      </dgm:t>
    </dgm:pt>
    <dgm:pt modelId="{D2C51D5F-BB9E-49AF-85B3-874559240448}" type="pres">
      <dgm:prSet presAssocID="{51E65F6D-63BD-4198-BF1A-CE9358AB4D39}" presName="parentText" presStyleLbl="node1" presStyleIdx="4" presStyleCnt="9">
        <dgm:presLayoutVars>
          <dgm:chMax val="0"/>
          <dgm:bulletEnabled val="1"/>
        </dgm:presLayoutVars>
      </dgm:prSet>
      <dgm:spPr/>
      <dgm:t>
        <a:bodyPr/>
        <a:lstStyle/>
        <a:p>
          <a:endParaRPr lang="de-DE"/>
        </a:p>
      </dgm:t>
    </dgm:pt>
    <dgm:pt modelId="{F89878FC-DCB4-422F-BC87-5F324FDFB57B}" type="pres">
      <dgm:prSet presAssocID="{51E65F6D-63BD-4198-BF1A-CE9358AB4D39}" presName="childText" presStyleLbl="revTx" presStyleIdx="4" presStyleCnt="7">
        <dgm:presLayoutVars>
          <dgm:bulletEnabled val="1"/>
        </dgm:presLayoutVars>
      </dgm:prSet>
      <dgm:spPr/>
      <dgm:t>
        <a:bodyPr/>
        <a:lstStyle/>
        <a:p>
          <a:endParaRPr lang="de-DE"/>
        </a:p>
      </dgm:t>
    </dgm:pt>
    <dgm:pt modelId="{0E53B47F-55ED-49F9-9813-E136F646D864}" type="pres">
      <dgm:prSet presAssocID="{C0550A11-4EC5-4608-8E37-D2EFA635F787}" presName="parentText" presStyleLbl="node1" presStyleIdx="5" presStyleCnt="9">
        <dgm:presLayoutVars>
          <dgm:chMax val="0"/>
          <dgm:bulletEnabled val="1"/>
        </dgm:presLayoutVars>
      </dgm:prSet>
      <dgm:spPr/>
      <dgm:t>
        <a:bodyPr/>
        <a:lstStyle/>
        <a:p>
          <a:endParaRPr lang="de-DE"/>
        </a:p>
      </dgm:t>
    </dgm:pt>
    <dgm:pt modelId="{99989C44-E00C-47D2-A198-FFBEAF32B8E6}" type="pres">
      <dgm:prSet presAssocID="{C0550A11-4EC5-4608-8E37-D2EFA635F787}" presName="childText" presStyleLbl="revTx" presStyleIdx="5" presStyleCnt="7">
        <dgm:presLayoutVars>
          <dgm:bulletEnabled val="1"/>
        </dgm:presLayoutVars>
      </dgm:prSet>
      <dgm:spPr/>
      <dgm:t>
        <a:bodyPr/>
        <a:lstStyle/>
        <a:p>
          <a:endParaRPr lang="de-DE"/>
        </a:p>
      </dgm:t>
    </dgm:pt>
    <dgm:pt modelId="{FC376088-0651-4C3E-BE2F-753EA27A7211}" type="pres">
      <dgm:prSet presAssocID="{818C4029-70FC-400D-881A-2986B830E111}" presName="parentText" presStyleLbl="node1" presStyleIdx="6" presStyleCnt="9">
        <dgm:presLayoutVars>
          <dgm:chMax val="0"/>
          <dgm:bulletEnabled val="1"/>
        </dgm:presLayoutVars>
      </dgm:prSet>
      <dgm:spPr/>
      <dgm:t>
        <a:bodyPr/>
        <a:lstStyle/>
        <a:p>
          <a:endParaRPr lang="de-DE"/>
        </a:p>
      </dgm:t>
    </dgm:pt>
    <dgm:pt modelId="{1CA0C4BD-B571-412C-A181-E2B729C07434}" type="pres">
      <dgm:prSet presAssocID="{818C4029-70FC-400D-881A-2986B830E111}" presName="childText" presStyleLbl="revTx" presStyleIdx="6" presStyleCnt="7">
        <dgm:presLayoutVars>
          <dgm:bulletEnabled val="1"/>
        </dgm:presLayoutVars>
      </dgm:prSet>
      <dgm:spPr/>
      <dgm:t>
        <a:bodyPr/>
        <a:lstStyle/>
        <a:p>
          <a:endParaRPr lang="de-DE"/>
        </a:p>
      </dgm:t>
    </dgm:pt>
    <dgm:pt modelId="{736AA37B-7D5E-4C6B-987A-B6EC4DAE0342}" type="pres">
      <dgm:prSet presAssocID="{E82A9026-F7C1-40C2-9459-1D4D9B52A331}" presName="parentText" presStyleLbl="node1" presStyleIdx="7" presStyleCnt="9">
        <dgm:presLayoutVars>
          <dgm:chMax val="0"/>
          <dgm:bulletEnabled val="1"/>
        </dgm:presLayoutVars>
      </dgm:prSet>
      <dgm:spPr/>
      <dgm:t>
        <a:bodyPr/>
        <a:lstStyle/>
        <a:p>
          <a:endParaRPr lang="de-DE"/>
        </a:p>
      </dgm:t>
    </dgm:pt>
    <dgm:pt modelId="{A3A7AD3D-BA25-4C47-B93B-FCCC37FF6257}" type="pres">
      <dgm:prSet presAssocID="{3E7BEF5F-CB95-4287-B645-284096665B0B}" presName="spacer" presStyleCnt="0"/>
      <dgm:spPr/>
    </dgm:pt>
    <dgm:pt modelId="{5B0E5ED1-A56E-4AEC-A969-9365F7E0E60F}" type="pres">
      <dgm:prSet presAssocID="{FAF14D8F-6432-42FE-9A68-4D0A240E288E}" presName="parentText" presStyleLbl="node1" presStyleIdx="8" presStyleCnt="9" custLinFactNeighborY="35674">
        <dgm:presLayoutVars>
          <dgm:chMax val="0"/>
          <dgm:bulletEnabled val="1"/>
        </dgm:presLayoutVars>
      </dgm:prSet>
      <dgm:spPr/>
      <dgm:t>
        <a:bodyPr/>
        <a:lstStyle/>
        <a:p>
          <a:endParaRPr lang="de-DE"/>
        </a:p>
      </dgm:t>
    </dgm:pt>
  </dgm:ptLst>
  <dgm:cxnLst>
    <dgm:cxn modelId="{C5CA38C0-8998-4B72-BFCB-ECD00AF388D1}" type="presOf" srcId="{B4BEF4BD-4308-408D-80F9-BD5305262D9D}" destId="{0E42FEC5-E436-47C7-B881-92E1AB9A440B}" srcOrd="0" destOrd="0" presId="urn:microsoft.com/office/officeart/2005/8/layout/vList2"/>
    <dgm:cxn modelId="{4E5652B0-9CD9-43EE-B209-622961A7C051}" type="presOf" srcId="{C023072C-6E8A-49FD-AADA-C918BB49D7D6}" destId="{226CCC37-C1EF-4B91-BBDF-AE9857CDB33C}" srcOrd="0" destOrd="0" presId="urn:microsoft.com/office/officeart/2005/8/layout/vList2"/>
    <dgm:cxn modelId="{D6290DCE-AEDA-4FCF-8EAB-3F366E5BD174}" srcId="{2A93BDCF-7CB9-491B-9A3B-E7F3F8E699B7}" destId="{C023072C-6E8A-49FD-AADA-C918BB49D7D6}" srcOrd="0" destOrd="0" parTransId="{124B999E-56D6-478D-8D3E-D4D8EC3BD4A9}" sibTransId="{CB7CAEEF-2319-4CB5-8375-292C69FBC711}"/>
    <dgm:cxn modelId="{1E43BD47-7DB4-44BE-B400-CBA7D06AB1D1}" srcId="{2A93BDCF-7CB9-491B-9A3B-E7F3F8E699B7}" destId="{C0550A11-4EC5-4608-8E37-D2EFA635F787}" srcOrd="5" destOrd="0" parTransId="{B9DF0E9E-12BC-405B-B8CC-A89254980157}" sibTransId="{615D291F-5819-4AA9-A0FD-16D6324BE27D}"/>
    <dgm:cxn modelId="{2743F958-A551-4200-AD14-4A990FFEB01E}" type="presOf" srcId="{51E65F6D-63BD-4198-BF1A-CE9358AB4D39}" destId="{D2C51D5F-BB9E-49AF-85B3-874559240448}" srcOrd="0" destOrd="0" presId="urn:microsoft.com/office/officeart/2005/8/layout/vList2"/>
    <dgm:cxn modelId="{13EADDFD-6198-433F-90A8-4C84A0BF9539}" type="presOf" srcId="{C0550A11-4EC5-4608-8E37-D2EFA635F787}" destId="{0E53B47F-55ED-49F9-9813-E136F646D864}" srcOrd="0" destOrd="0" presId="urn:microsoft.com/office/officeart/2005/8/layout/vList2"/>
    <dgm:cxn modelId="{0278EAA2-05E4-482C-B346-847173964A24}" srcId="{2A93BDCF-7CB9-491B-9A3B-E7F3F8E699B7}" destId="{CA20E7FE-E4A3-4CB8-9F37-0B4F08EABC69}" srcOrd="1" destOrd="0" parTransId="{33D8742E-BDFC-475E-87AE-B6FA3858DF30}" sibTransId="{368C6F83-7205-45F1-9431-04DF897C2A8F}"/>
    <dgm:cxn modelId="{BFFB9430-89E7-466B-ACA6-953F7687F3A6}" type="presOf" srcId="{FAF14D8F-6432-42FE-9A68-4D0A240E288E}" destId="{5B0E5ED1-A56E-4AEC-A969-9365F7E0E60F}" srcOrd="0" destOrd="0" presId="urn:microsoft.com/office/officeart/2005/8/layout/vList2"/>
    <dgm:cxn modelId="{672BE23B-92AD-4A4F-877B-05AE0905A6CB}" type="presOf" srcId="{2A93BDCF-7CB9-491B-9A3B-E7F3F8E699B7}" destId="{D94BAECB-E94F-49BC-B449-81899AC16F58}" srcOrd="0" destOrd="0" presId="urn:microsoft.com/office/officeart/2005/8/layout/vList2"/>
    <dgm:cxn modelId="{2ED9B796-46FB-4A10-8E5B-905C236E5B4C}" type="presOf" srcId="{E82A9026-F7C1-40C2-9459-1D4D9B52A331}" destId="{736AA37B-7D5E-4C6B-987A-B6EC4DAE0342}" srcOrd="0" destOrd="0" presId="urn:microsoft.com/office/officeart/2005/8/layout/vList2"/>
    <dgm:cxn modelId="{3A8EC883-721B-4C6B-B1FE-232381E82F27}" type="presOf" srcId="{A7685DA2-1F83-41E4-B1B1-99E4343C7505}" destId="{5633703C-A1BC-4181-8825-DFD3B9AAB8B4}" srcOrd="0" destOrd="0" presId="urn:microsoft.com/office/officeart/2005/8/layout/vList2"/>
    <dgm:cxn modelId="{F683CB7F-4A34-44C1-B4B4-62F246ECDAF7}" srcId="{CA20E7FE-E4A3-4CB8-9F37-0B4F08EABC69}" destId="{A7685DA2-1F83-41E4-B1B1-99E4343C7505}" srcOrd="0" destOrd="0" parTransId="{00DD0D84-5036-46BF-B975-1F416C41D7DC}" sibTransId="{EB78FF92-8545-4343-B72B-662E582D8748}"/>
    <dgm:cxn modelId="{40C15F01-9A8C-4E6F-BE94-2F0AB322458D}" type="presOf" srcId="{1F2782F8-AFBA-4A99-B840-41F9B5FA54A6}" destId="{99989C44-E00C-47D2-A198-FFBEAF32B8E6}" srcOrd="0" destOrd="0" presId="urn:microsoft.com/office/officeart/2005/8/layout/vList2"/>
    <dgm:cxn modelId="{9C08EBA5-E2D0-4867-B146-7BA7B3A3A2A3}" type="presOf" srcId="{E83EC835-2626-4445-B441-A9CFAF41ACD9}" destId="{82D22866-EC1C-4CC7-B799-87F69D83E8E5}" srcOrd="0" destOrd="0" presId="urn:microsoft.com/office/officeart/2005/8/layout/vList2"/>
    <dgm:cxn modelId="{048129E5-1A5F-4677-A1B5-FA73CB7ED9F3}" type="presOf" srcId="{DAF975CC-87F2-4CC1-A448-91A0E831BDAE}" destId="{F3B5C910-EC47-4AA6-9832-4976277A5A20}" srcOrd="0" destOrd="0" presId="urn:microsoft.com/office/officeart/2005/8/layout/vList2"/>
    <dgm:cxn modelId="{11B996FB-910C-4EB1-8219-D73C4888938D}" srcId="{2A93BDCF-7CB9-491B-9A3B-E7F3F8E699B7}" destId="{51E65F6D-63BD-4198-BF1A-CE9358AB4D39}" srcOrd="4" destOrd="0" parTransId="{F9BA723B-53BA-4285-94CF-32668D1AAB6A}" sibTransId="{67EAA9F7-84CA-46E3-8CF9-87F2C125F356}"/>
    <dgm:cxn modelId="{613B9B98-2770-43BD-BB5F-8B40084EBB45}" srcId="{2A93BDCF-7CB9-491B-9A3B-E7F3F8E699B7}" destId="{C8839D0B-159C-4BEE-A14F-F3F2B1DC020B}" srcOrd="2" destOrd="0" parTransId="{F94AC287-E550-4158-9A17-114895317FF0}" sibTransId="{962B5A63-5A03-4D5D-9EDC-CE8173653738}"/>
    <dgm:cxn modelId="{0120DB4A-3F3C-4E74-9B73-111D2351EAE1}" srcId="{C0550A11-4EC5-4608-8E37-D2EFA635F787}" destId="{1F2782F8-AFBA-4A99-B840-41F9B5FA54A6}" srcOrd="0" destOrd="0" parTransId="{2E3D2102-D5DF-4692-990E-31350F49B671}" sibTransId="{3E5050D2-3235-412D-9361-1550FDEF67AB}"/>
    <dgm:cxn modelId="{60F218F3-2907-45BE-81DF-324F6BB97912}" srcId="{2A93BDCF-7CB9-491B-9A3B-E7F3F8E699B7}" destId="{E82A9026-F7C1-40C2-9459-1D4D9B52A331}" srcOrd="7" destOrd="0" parTransId="{9EAE6698-38E8-4625-A374-57BA87BD5CB1}" sibTransId="{3E7BEF5F-CB95-4287-B645-284096665B0B}"/>
    <dgm:cxn modelId="{A1A6971D-9517-47E2-947E-B9BB96FF07AA}" srcId="{2A93BDCF-7CB9-491B-9A3B-E7F3F8E699B7}" destId="{FAF14D8F-6432-42FE-9A68-4D0A240E288E}" srcOrd="8" destOrd="0" parTransId="{B29D7226-4E7B-48C1-A43C-CEAE7AC34119}" sibTransId="{68974749-F101-4415-B769-86FA164F3693}"/>
    <dgm:cxn modelId="{0FC00A7E-73A4-4229-9E72-AF048CAE85BD}" srcId="{C023072C-6E8A-49FD-AADA-C918BB49D7D6}" destId="{E83EC835-2626-4445-B441-A9CFAF41ACD9}" srcOrd="0" destOrd="0" parTransId="{C37CE893-6F5A-4665-A073-00DFB2D43840}" sibTransId="{FC9478A2-E3C3-4334-BBD3-577486F51D3E}"/>
    <dgm:cxn modelId="{B111165A-B621-45C8-93D1-1F1285069D65}" srcId="{51E65F6D-63BD-4198-BF1A-CE9358AB4D39}" destId="{98340F18-3CC2-46CD-B3FE-032AEAA25C27}" srcOrd="0" destOrd="0" parTransId="{BEE97E3D-8FF8-41EF-97EA-D0ADD2A586B9}" sibTransId="{8CE12C1F-0C8F-4091-87A6-E31E00592974}"/>
    <dgm:cxn modelId="{D3C957D8-8771-4BB6-B259-ECC12C7EF68A}" srcId="{2A93BDCF-7CB9-491B-9A3B-E7F3F8E699B7}" destId="{818C4029-70FC-400D-881A-2986B830E111}" srcOrd="6" destOrd="0" parTransId="{931A6402-AB59-49D5-95DF-92EBDEDE8B96}" sibTransId="{E98DB021-AE87-4F0E-A51D-26BA08D4B2A0}"/>
    <dgm:cxn modelId="{49D18D3A-4501-4F8A-AC8B-4569F53F1209}" type="presOf" srcId="{8C131DB1-06A3-46EE-98DB-431FF66EDB6D}" destId="{2BBCA7C6-050F-4E2D-9D1F-4D2DE61251C9}" srcOrd="0" destOrd="0" presId="urn:microsoft.com/office/officeart/2005/8/layout/vList2"/>
    <dgm:cxn modelId="{E68CEE2B-300D-4EC9-A2D2-546F25D7B41F}" type="presOf" srcId="{818C4029-70FC-400D-881A-2986B830E111}" destId="{FC376088-0651-4C3E-BE2F-753EA27A7211}" srcOrd="0" destOrd="0" presId="urn:microsoft.com/office/officeart/2005/8/layout/vList2"/>
    <dgm:cxn modelId="{6673DB37-793F-4057-9549-942E3D36661B}" type="presOf" srcId="{C8839D0B-159C-4BEE-A14F-F3F2B1DC020B}" destId="{02E29A1C-9B27-4665-9FA0-81D9FCAC735A}" srcOrd="0" destOrd="0" presId="urn:microsoft.com/office/officeart/2005/8/layout/vList2"/>
    <dgm:cxn modelId="{4A8B3B2D-4EDA-48A4-8108-F3F0A77F6C4D}" srcId="{DAF975CC-87F2-4CC1-A448-91A0E831BDAE}" destId="{8C131DB1-06A3-46EE-98DB-431FF66EDB6D}" srcOrd="0" destOrd="0" parTransId="{95815EFD-D669-457D-98F8-069487069AE1}" sibTransId="{1F1A5AB9-4DA1-47F5-97A6-CC240D0069BD}"/>
    <dgm:cxn modelId="{91C3A04F-BA20-4E6F-9FF9-23F7E1874D6A}" srcId="{C8839D0B-159C-4BEE-A14F-F3F2B1DC020B}" destId="{B4BEF4BD-4308-408D-80F9-BD5305262D9D}" srcOrd="0" destOrd="0" parTransId="{850D4741-7BEB-46B1-B772-C8FCEF49DD19}" sibTransId="{07CFD77E-6A04-4EC6-A84A-C98E33DB8527}"/>
    <dgm:cxn modelId="{446C8DC5-D76B-48AC-A6B7-57B71BD0EDF7}" srcId="{818C4029-70FC-400D-881A-2986B830E111}" destId="{A1AAFFB4-F693-462C-BA84-CE4D9DAB1AB7}" srcOrd="0" destOrd="0" parTransId="{40BAF8F1-1293-432C-BC20-7922990F79C4}" sibTransId="{401CEFD7-0DD9-48B0-8E07-8BF848189712}"/>
    <dgm:cxn modelId="{BA6202CA-0BC5-478F-9777-D55009D39635}" type="presOf" srcId="{CA20E7FE-E4A3-4CB8-9F37-0B4F08EABC69}" destId="{55FBD9B0-1466-4AD2-9C45-DB561631AE2A}" srcOrd="0" destOrd="0" presId="urn:microsoft.com/office/officeart/2005/8/layout/vList2"/>
    <dgm:cxn modelId="{928A2BE0-BC17-494E-9C73-2AD4FC8DC52F}" type="presOf" srcId="{A1AAFFB4-F693-462C-BA84-CE4D9DAB1AB7}" destId="{1CA0C4BD-B571-412C-A181-E2B729C07434}" srcOrd="0" destOrd="0" presId="urn:microsoft.com/office/officeart/2005/8/layout/vList2"/>
    <dgm:cxn modelId="{4DFEEC5C-2AA3-41B0-8329-21AB030DD6C4}" srcId="{2A93BDCF-7CB9-491B-9A3B-E7F3F8E699B7}" destId="{DAF975CC-87F2-4CC1-A448-91A0E831BDAE}" srcOrd="3" destOrd="0" parTransId="{DE8645FF-619C-4934-8032-B28675AB2E29}" sibTransId="{CB21FEAE-942D-41C5-BC57-1B94DBE76F8E}"/>
    <dgm:cxn modelId="{B4C6EF31-D4AF-4EDF-8412-B3DC9A888FD7}" type="presOf" srcId="{98340F18-3CC2-46CD-B3FE-032AEAA25C27}" destId="{F89878FC-DCB4-422F-BC87-5F324FDFB57B}" srcOrd="0" destOrd="0" presId="urn:microsoft.com/office/officeart/2005/8/layout/vList2"/>
    <dgm:cxn modelId="{12A2F306-6CF7-4066-84F8-85966F11287B}" type="presParOf" srcId="{D94BAECB-E94F-49BC-B449-81899AC16F58}" destId="{226CCC37-C1EF-4B91-BBDF-AE9857CDB33C}" srcOrd="0" destOrd="0" presId="urn:microsoft.com/office/officeart/2005/8/layout/vList2"/>
    <dgm:cxn modelId="{3F5FF3AE-6680-4E60-8E36-6CBD309F421D}" type="presParOf" srcId="{D94BAECB-E94F-49BC-B449-81899AC16F58}" destId="{82D22866-EC1C-4CC7-B799-87F69D83E8E5}" srcOrd="1" destOrd="0" presId="urn:microsoft.com/office/officeart/2005/8/layout/vList2"/>
    <dgm:cxn modelId="{0390E382-C264-414C-9199-8C5F4041EB7B}" type="presParOf" srcId="{D94BAECB-E94F-49BC-B449-81899AC16F58}" destId="{55FBD9B0-1466-4AD2-9C45-DB561631AE2A}" srcOrd="2" destOrd="0" presId="urn:microsoft.com/office/officeart/2005/8/layout/vList2"/>
    <dgm:cxn modelId="{FC74B6D0-4F33-44E8-8E6F-9138B5F7BA15}" type="presParOf" srcId="{D94BAECB-E94F-49BC-B449-81899AC16F58}" destId="{5633703C-A1BC-4181-8825-DFD3B9AAB8B4}" srcOrd="3" destOrd="0" presId="urn:microsoft.com/office/officeart/2005/8/layout/vList2"/>
    <dgm:cxn modelId="{88096E39-F538-4EBC-B41D-2F2ABA64F540}" type="presParOf" srcId="{D94BAECB-E94F-49BC-B449-81899AC16F58}" destId="{02E29A1C-9B27-4665-9FA0-81D9FCAC735A}" srcOrd="4" destOrd="0" presId="urn:microsoft.com/office/officeart/2005/8/layout/vList2"/>
    <dgm:cxn modelId="{5FE86C6A-5802-4EDC-AEAF-BB89001B9DF7}" type="presParOf" srcId="{D94BAECB-E94F-49BC-B449-81899AC16F58}" destId="{0E42FEC5-E436-47C7-B881-92E1AB9A440B}" srcOrd="5" destOrd="0" presId="urn:microsoft.com/office/officeart/2005/8/layout/vList2"/>
    <dgm:cxn modelId="{DC03BD6F-3455-43F2-922D-CD724D1B7A61}" type="presParOf" srcId="{D94BAECB-E94F-49BC-B449-81899AC16F58}" destId="{F3B5C910-EC47-4AA6-9832-4976277A5A20}" srcOrd="6" destOrd="0" presId="urn:microsoft.com/office/officeart/2005/8/layout/vList2"/>
    <dgm:cxn modelId="{358201DE-56A9-4A6A-A728-61E3C1BFDB3C}" type="presParOf" srcId="{D94BAECB-E94F-49BC-B449-81899AC16F58}" destId="{2BBCA7C6-050F-4E2D-9D1F-4D2DE61251C9}" srcOrd="7" destOrd="0" presId="urn:microsoft.com/office/officeart/2005/8/layout/vList2"/>
    <dgm:cxn modelId="{EA612EBC-03EF-4660-9AC4-8DCC7A5CE095}" type="presParOf" srcId="{D94BAECB-E94F-49BC-B449-81899AC16F58}" destId="{D2C51D5F-BB9E-49AF-85B3-874559240448}" srcOrd="8" destOrd="0" presId="urn:microsoft.com/office/officeart/2005/8/layout/vList2"/>
    <dgm:cxn modelId="{F38C1918-A3E8-4BB3-B891-780D21F09A35}" type="presParOf" srcId="{D94BAECB-E94F-49BC-B449-81899AC16F58}" destId="{F89878FC-DCB4-422F-BC87-5F324FDFB57B}" srcOrd="9" destOrd="0" presId="urn:microsoft.com/office/officeart/2005/8/layout/vList2"/>
    <dgm:cxn modelId="{A73743E5-63E5-48F4-B99B-AEBFC937F549}" type="presParOf" srcId="{D94BAECB-E94F-49BC-B449-81899AC16F58}" destId="{0E53B47F-55ED-49F9-9813-E136F646D864}" srcOrd="10" destOrd="0" presId="urn:microsoft.com/office/officeart/2005/8/layout/vList2"/>
    <dgm:cxn modelId="{0FC2AB38-4E39-43D8-AB09-2D416FB70472}" type="presParOf" srcId="{D94BAECB-E94F-49BC-B449-81899AC16F58}" destId="{99989C44-E00C-47D2-A198-FFBEAF32B8E6}" srcOrd="11" destOrd="0" presId="urn:microsoft.com/office/officeart/2005/8/layout/vList2"/>
    <dgm:cxn modelId="{DA1FEE0C-6C16-4E1B-8C07-A79921D57620}" type="presParOf" srcId="{D94BAECB-E94F-49BC-B449-81899AC16F58}" destId="{FC376088-0651-4C3E-BE2F-753EA27A7211}" srcOrd="12" destOrd="0" presId="urn:microsoft.com/office/officeart/2005/8/layout/vList2"/>
    <dgm:cxn modelId="{63C1B357-3681-4F5C-A7F2-B2EF376AEDB1}" type="presParOf" srcId="{D94BAECB-E94F-49BC-B449-81899AC16F58}" destId="{1CA0C4BD-B571-412C-A181-E2B729C07434}" srcOrd="13" destOrd="0" presId="urn:microsoft.com/office/officeart/2005/8/layout/vList2"/>
    <dgm:cxn modelId="{4D5095CA-96AF-4DBF-9F7A-DE34A4271914}" type="presParOf" srcId="{D94BAECB-E94F-49BC-B449-81899AC16F58}" destId="{736AA37B-7D5E-4C6B-987A-B6EC4DAE0342}" srcOrd="14" destOrd="0" presId="urn:microsoft.com/office/officeart/2005/8/layout/vList2"/>
    <dgm:cxn modelId="{07FE782B-0E5E-4D73-B8BF-33D30A833932}" type="presParOf" srcId="{D94BAECB-E94F-49BC-B449-81899AC16F58}" destId="{A3A7AD3D-BA25-4C47-B93B-FCCC37FF6257}" srcOrd="15" destOrd="0" presId="urn:microsoft.com/office/officeart/2005/8/layout/vList2"/>
    <dgm:cxn modelId="{789C12EF-E84E-4C6D-8FDC-7074F9C9EF6B}" type="presParOf" srcId="{D94BAECB-E94F-49BC-B449-81899AC16F58}" destId="{5B0E5ED1-A56E-4AEC-A969-9365F7E0E60F}"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C382C3-7E12-4BF9-811E-FAF11B603F2A}">
      <dsp:nvSpPr>
        <dsp:cNvPr id="0" name=""/>
        <dsp:cNvSpPr/>
      </dsp:nvSpPr>
      <dsp:spPr>
        <a:xfrm>
          <a:off x="2704362" y="2375198"/>
          <a:ext cx="1795629" cy="1829067"/>
        </a:xfrm>
        <a:prstGeom prst="gear9">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e-DE" sz="1100" b="1" kern="1200" dirty="0" err="1" smtClean="0">
              <a:latin typeface="Calibri" panose="020F0502020204030204" pitchFamily="34" charset="0"/>
            </a:rPr>
            <a:t>Participation</a:t>
          </a:r>
          <a:endParaRPr lang="de-DE" sz="1100" b="1" kern="1200" dirty="0">
            <a:latin typeface="Calibri" panose="020F0502020204030204" pitchFamily="34" charset="0"/>
          </a:endParaRPr>
        </a:p>
      </dsp:txBody>
      <dsp:txXfrm>
        <a:off x="3065363" y="2801427"/>
        <a:ext cx="1073627" cy="944475"/>
      </dsp:txXfrm>
    </dsp:sp>
    <dsp:sp modelId="{7C9E3432-2C7D-46D1-A4C4-0F8A340397C8}">
      <dsp:nvSpPr>
        <dsp:cNvPr id="0" name=""/>
        <dsp:cNvSpPr/>
      </dsp:nvSpPr>
      <dsp:spPr>
        <a:xfrm>
          <a:off x="1133834" y="1689797"/>
          <a:ext cx="1750285" cy="1699388"/>
        </a:xfrm>
        <a:prstGeom prst="gear6">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e-DE" sz="1100" b="1" kern="1200" dirty="0" err="1" smtClean="0">
              <a:latin typeface="Calibri" panose="020F0502020204030204" pitchFamily="34" charset="0"/>
            </a:rPr>
            <a:t>Intercultural</a:t>
          </a:r>
          <a:r>
            <a:rPr lang="de-DE" sz="1100" b="1" kern="1200" dirty="0" smtClean="0">
              <a:latin typeface="Calibri" panose="020F0502020204030204" pitchFamily="34" charset="0"/>
            </a:rPr>
            <a:t> </a:t>
          </a:r>
          <a:r>
            <a:rPr lang="de-DE" sz="1100" b="1" kern="1200" dirty="0" err="1" smtClean="0">
              <a:latin typeface="Calibri" panose="020F0502020204030204" pitchFamily="34" charset="0"/>
            </a:rPr>
            <a:t>opening</a:t>
          </a:r>
          <a:endParaRPr lang="de-DE" sz="1100" b="1" kern="1200" dirty="0">
            <a:latin typeface="Calibri" panose="020F0502020204030204" pitchFamily="34" charset="0"/>
          </a:endParaRPr>
        </a:p>
      </dsp:txBody>
      <dsp:txXfrm>
        <a:off x="1569059" y="2120209"/>
        <a:ext cx="879835" cy="838564"/>
      </dsp:txXfrm>
    </dsp:sp>
    <dsp:sp modelId="{DBDDBC86-A2FE-4DF2-B549-F6515F9330C2}">
      <dsp:nvSpPr>
        <dsp:cNvPr id="0" name=""/>
        <dsp:cNvSpPr/>
      </dsp:nvSpPr>
      <dsp:spPr>
        <a:xfrm rot="21385465">
          <a:off x="2302380" y="585536"/>
          <a:ext cx="1625403" cy="1813033"/>
        </a:xfrm>
        <a:prstGeom prst="gear6">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de-DE" sz="1100" b="1" i="0" u="none" kern="1200" dirty="0" err="1" smtClean="0">
              <a:latin typeface="Calibri" panose="020F0502020204030204" pitchFamily="34" charset="0"/>
            </a:rPr>
            <a:t>Ombuds</a:t>
          </a:r>
          <a:r>
            <a:rPr lang="de-DE" sz="1100" b="1" i="0" u="none" kern="1200" dirty="0" smtClean="0">
              <a:latin typeface="Calibri" panose="020F0502020204030204" pitchFamily="34" charset="0"/>
            </a:rPr>
            <a:t>  </a:t>
          </a:r>
          <a:r>
            <a:rPr lang="de-DE" sz="1100" b="1" i="0" u="none" kern="1200" dirty="0" err="1" smtClean="0">
              <a:latin typeface="Calibri" panose="020F0502020204030204" pitchFamily="34" charset="0"/>
            </a:rPr>
            <a:t>function</a:t>
          </a:r>
          <a:endParaRPr lang="de-DE" sz="1100" b="1" i="0" u="none" kern="1200" dirty="0">
            <a:latin typeface="Calibri" panose="020F0502020204030204" pitchFamily="34" charset="0"/>
          </a:endParaRPr>
        </a:p>
      </dsp:txBody>
      <dsp:txXfrm rot="-20700000">
        <a:off x="2647749" y="994316"/>
        <a:ext cx="934663" cy="995473"/>
      </dsp:txXfrm>
    </dsp:sp>
    <dsp:sp modelId="{DCA1DEC6-996B-48FB-A814-E7D31A993493}">
      <dsp:nvSpPr>
        <dsp:cNvPr id="0" name=""/>
        <dsp:cNvSpPr/>
      </dsp:nvSpPr>
      <dsp:spPr>
        <a:xfrm rot="326638">
          <a:off x="3256853" y="1310938"/>
          <a:ext cx="1222061" cy="1923822"/>
        </a:xfrm>
        <a:prstGeom prst="circularArrow">
          <a:avLst>
            <a:gd name="adj1" fmla="val 4688"/>
            <a:gd name="adj2" fmla="val 299029"/>
            <a:gd name="adj3" fmla="val 2517510"/>
            <a:gd name="adj4" fmla="val 15858383"/>
            <a:gd name="adj5" fmla="val 5469"/>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7F0747B-6EC0-45FE-B420-6BA95CD8957A}">
      <dsp:nvSpPr>
        <dsp:cNvPr id="0" name=""/>
        <dsp:cNvSpPr/>
      </dsp:nvSpPr>
      <dsp:spPr>
        <a:xfrm>
          <a:off x="936113" y="897270"/>
          <a:ext cx="2173093" cy="2173093"/>
        </a:xfrm>
        <a:prstGeom prst="leftCircularArrow">
          <a:avLst>
            <a:gd name="adj1" fmla="val 6452"/>
            <a:gd name="adj2" fmla="val 429999"/>
            <a:gd name="adj3" fmla="val 10489124"/>
            <a:gd name="adj4" fmla="val 14837806"/>
            <a:gd name="adj5" fmla="val 7527"/>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0B5D18A-961C-4C37-B37A-CCEADFDE0A36}">
      <dsp:nvSpPr>
        <dsp:cNvPr id="0" name=""/>
        <dsp:cNvSpPr/>
      </dsp:nvSpPr>
      <dsp:spPr>
        <a:xfrm rot="2687057">
          <a:off x="1853389" y="302380"/>
          <a:ext cx="2343032" cy="2343032"/>
        </a:xfrm>
        <a:prstGeom prst="circularArrow">
          <a:avLst>
            <a:gd name="adj1" fmla="val 5984"/>
            <a:gd name="adj2" fmla="val 394124"/>
            <a:gd name="adj3" fmla="val 13313824"/>
            <a:gd name="adj4" fmla="val 10508221"/>
            <a:gd name="adj5" fmla="val 6981"/>
          </a:avLst>
        </a:prstGeom>
        <a:solidFill>
          <a:schemeClr val="accent1"/>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CF345-F2DE-4EA8-91F9-84E5F4365792}">
      <dsp:nvSpPr>
        <dsp:cNvPr id="0" name=""/>
        <dsp:cNvSpPr/>
      </dsp:nvSpPr>
      <dsp:spPr>
        <a:xfrm>
          <a:off x="0" y="487975"/>
          <a:ext cx="2727523" cy="18719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err="1" smtClean="0"/>
            <a:t>orientation</a:t>
          </a:r>
          <a:r>
            <a:rPr lang="de-DE" sz="2000" kern="1200" dirty="0" smtClean="0"/>
            <a:t> </a:t>
          </a:r>
          <a:r>
            <a:rPr lang="de-DE" sz="2000" kern="1200" dirty="0" err="1" smtClean="0"/>
            <a:t>counseling</a:t>
          </a:r>
          <a:r>
            <a:rPr lang="de-DE" sz="2000" kern="1200" dirty="0" smtClean="0"/>
            <a:t> </a:t>
          </a:r>
          <a:endParaRPr lang="de-DE" sz="2000" kern="1200" dirty="0"/>
        </a:p>
      </dsp:txBody>
      <dsp:txXfrm>
        <a:off x="0" y="487975"/>
        <a:ext cx="2727523" cy="1871992"/>
      </dsp:txXfrm>
    </dsp:sp>
    <dsp:sp modelId="{6D7C049A-0355-4B83-87E4-6AC3E9ED6D2F}">
      <dsp:nvSpPr>
        <dsp:cNvPr id="0" name=""/>
        <dsp:cNvSpPr/>
      </dsp:nvSpPr>
      <dsp:spPr>
        <a:xfrm>
          <a:off x="3000275" y="487975"/>
          <a:ext cx="2727523" cy="18719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2000" kern="1200" dirty="0" smtClean="0"/>
            <a:t>legal </a:t>
          </a:r>
          <a:r>
            <a:rPr lang="de-DE" sz="2000" kern="1200" dirty="0" err="1" smtClean="0"/>
            <a:t>advise</a:t>
          </a:r>
          <a:r>
            <a:rPr lang="de-DE" sz="2000" kern="1200" dirty="0" smtClean="0"/>
            <a:t> </a:t>
          </a:r>
          <a:r>
            <a:rPr lang="de-DE" sz="2000" kern="1200" dirty="0" err="1" smtClean="0"/>
            <a:t>regarding</a:t>
          </a:r>
          <a:r>
            <a:rPr lang="de-DE" sz="2000" kern="1200" dirty="0" smtClean="0"/>
            <a:t> </a:t>
          </a:r>
          <a:r>
            <a:rPr lang="de-DE" sz="2000" kern="1200" dirty="0" err="1" smtClean="0"/>
            <a:t>alien</a:t>
          </a:r>
          <a:r>
            <a:rPr lang="de-DE" sz="2000" kern="1200" dirty="0" smtClean="0"/>
            <a:t> </a:t>
          </a:r>
          <a:r>
            <a:rPr lang="de-DE" sz="2000" kern="1200" dirty="0" err="1" smtClean="0"/>
            <a:t>and</a:t>
          </a:r>
          <a:r>
            <a:rPr lang="de-DE" sz="2000" kern="1200" dirty="0" smtClean="0"/>
            <a:t> </a:t>
          </a:r>
          <a:r>
            <a:rPr lang="de-DE" sz="2000" kern="1200" dirty="0" err="1" smtClean="0"/>
            <a:t>social</a:t>
          </a:r>
          <a:r>
            <a:rPr lang="de-DE" sz="2000" kern="1200" dirty="0" smtClean="0"/>
            <a:t> </a:t>
          </a:r>
          <a:r>
            <a:rPr lang="de-DE" sz="2000" kern="1200" dirty="0" err="1" smtClean="0"/>
            <a:t>law</a:t>
          </a:r>
          <a:endParaRPr lang="de-DE" sz="2000" kern="1200" dirty="0"/>
        </a:p>
      </dsp:txBody>
      <dsp:txXfrm>
        <a:off x="3000275" y="487975"/>
        <a:ext cx="2727523" cy="1871992"/>
      </dsp:txXfrm>
    </dsp:sp>
    <dsp:sp modelId="{4C87DC0C-E260-4AD6-A077-1F3D465608E8}">
      <dsp:nvSpPr>
        <dsp:cNvPr id="0" name=""/>
        <dsp:cNvSpPr/>
      </dsp:nvSpPr>
      <dsp:spPr>
        <a:xfrm>
          <a:off x="6000551" y="479350"/>
          <a:ext cx="2727523" cy="18719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err="1" smtClean="0"/>
            <a:t>support</a:t>
          </a:r>
          <a:r>
            <a:rPr lang="de-DE" sz="2000" kern="1200" dirty="0" smtClean="0"/>
            <a:t> </a:t>
          </a:r>
          <a:r>
            <a:rPr lang="de-DE" sz="2000" kern="1200" dirty="0" err="1" smtClean="0"/>
            <a:t>by</a:t>
          </a:r>
          <a:r>
            <a:rPr lang="de-DE" sz="2000" kern="1200" dirty="0" smtClean="0"/>
            <a:t> </a:t>
          </a:r>
          <a:r>
            <a:rPr lang="de-DE" sz="2000" kern="1200" dirty="0" err="1" smtClean="0"/>
            <a:t>filling</a:t>
          </a:r>
          <a:r>
            <a:rPr lang="de-DE" sz="2000" kern="1200" dirty="0" smtClean="0"/>
            <a:t> in </a:t>
          </a:r>
          <a:r>
            <a:rPr lang="de-DE" sz="2000" kern="1200" dirty="0" err="1" smtClean="0"/>
            <a:t>forms</a:t>
          </a:r>
          <a:r>
            <a:rPr lang="de-DE" sz="2000" kern="1200" dirty="0" smtClean="0"/>
            <a:t> (</a:t>
          </a:r>
          <a:r>
            <a:rPr lang="de-DE" sz="2000" kern="1200" dirty="0" err="1" smtClean="0"/>
            <a:t>social</a:t>
          </a:r>
          <a:r>
            <a:rPr lang="de-DE" sz="2000" kern="1200" dirty="0" smtClean="0"/>
            <a:t> </a:t>
          </a:r>
          <a:r>
            <a:rPr lang="de-DE" sz="2000" kern="1200" dirty="0" err="1" smtClean="0"/>
            <a:t>benefits</a:t>
          </a:r>
          <a:r>
            <a:rPr lang="de-DE" sz="2000" kern="1200" dirty="0" smtClean="0"/>
            <a:t>, </a:t>
          </a:r>
          <a:r>
            <a:rPr lang="de-DE" sz="2000" kern="1200" dirty="0" err="1" smtClean="0"/>
            <a:t>child</a:t>
          </a:r>
          <a:r>
            <a:rPr lang="de-DE" sz="2000" kern="1200" dirty="0" smtClean="0"/>
            <a:t> </a:t>
          </a:r>
          <a:r>
            <a:rPr lang="de-DE" sz="2000" kern="1200" dirty="0" err="1" smtClean="0"/>
            <a:t>benefits</a:t>
          </a:r>
          <a:r>
            <a:rPr lang="de-DE" sz="2000" kern="1200" dirty="0" smtClean="0"/>
            <a:t>)</a:t>
          </a:r>
          <a:endParaRPr lang="de-DE" sz="2000" kern="1200" dirty="0"/>
        </a:p>
      </dsp:txBody>
      <dsp:txXfrm>
        <a:off x="6000551" y="479350"/>
        <a:ext cx="2727523" cy="1871992"/>
      </dsp:txXfrm>
    </dsp:sp>
    <dsp:sp modelId="{D48D57CF-448C-4C8A-A936-05DEBDCF2EB7}">
      <dsp:nvSpPr>
        <dsp:cNvPr id="0" name=""/>
        <dsp:cNvSpPr/>
      </dsp:nvSpPr>
      <dsp:spPr>
        <a:xfrm>
          <a:off x="0" y="2580956"/>
          <a:ext cx="2727523" cy="18719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err="1" smtClean="0"/>
            <a:t>counseling</a:t>
          </a:r>
          <a:r>
            <a:rPr lang="de-DE" sz="2000" kern="1200" dirty="0" smtClean="0"/>
            <a:t> </a:t>
          </a:r>
          <a:r>
            <a:rPr lang="de-DE" sz="2000" kern="1200" dirty="0" err="1" smtClean="0"/>
            <a:t>regarding</a:t>
          </a:r>
          <a:r>
            <a:rPr lang="de-DE" sz="2000" kern="1200" dirty="0" smtClean="0"/>
            <a:t>:</a:t>
          </a:r>
          <a:endParaRPr lang="de-DE" sz="2000" kern="1200" dirty="0"/>
        </a:p>
        <a:p>
          <a:pPr lvl="0" algn="ctr" defTabSz="889000">
            <a:lnSpc>
              <a:spcPct val="90000"/>
            </a:lnSpc>
            <a:spcBef>
              <a:spcPct val="0"/>
            </a:spcBef>
            <a:spcAft>
              <a:spcPct val="35000"/>
            </a:spcAft>
          </a:pPr>
          <a:r>
            <a:rPr lang="de-DE" sz="2000" kern="1200" dirty="0">
              <a:latin typeface="Calibri"/>
            </a:rPr>
            <a:t>− </a:t>
          </a:r>
          <a:r>
            <a:rPr lang="de-DE" sz="2000" kern="1200" dirty="0" err="1" smtClean="0">
              <a:latin typeface="Calibri"/>
            </a:rPr>
            <a:t>acess</a:t>
          </a:r>
          <a:r>
            <a:rPr lang="de-DE" sz="2000" kern="1200" dirty="0" smtClean="0">
              <a:latin typeface="Calibri"/>
            </a:rPr>
            <a:t> </a:t>
          </a:r>
          <a:r>
            <a:rPr lang="de-DE" sz="2000" kern="1200" dirty="0" err="1" smtClean="0">
              <a:latin typeface="Calibri"/>
            </a:rPr>
            <a:t>to</a:t>
          </a:r>
          <a:r>
            <a:rPr lang="de-DE" sz="2000" kern="1200" dirty="0" smtClean="0">
              <a:latin typeface="Calibri"/>
            </a:rPr>
            <a:t> </a:t>
          </a:r>
          <a:r>
            <a:rPr lang="de-DE" sz="2000" kern="1200" dirty="0" err="1" smtClean="0">
              <a:latin typeface="Calibri"/>
            </a:rPr>
            <a:t>the</a:t>
          </a:r>
          <a:r>
            <a:rPr lang="de-DE" sz="2000" kern="1200" dirty="0" smtClean="0">
              <a:latin typeface="Calibri"/>
            </a:rPr>
            <a:t> </a:t>
          </a:r>
          <a:r>
            <a:rPr lang="de-DE" sz="2000" kern="1200" dirty="0" err="1" smtClean="0">
              <a:latin typeface="Calibri"/>
            </a:rPr>
            <a:t>labour</a:t>
          </a:r>
          <a:r>
            <a:rPr lang="de-DE" sz="2000" kern="1200" dirty="0" smtClean="0">
              <a:latin typeface="Calibri"/>
            </a:rPr>
            <a:t> </a:t>
          </a:r>
          <a:r>
            <a:rPr lang="de-DE" sz="2000" kern="1200" dirty="0" err="1" smtClean="0">
              <a:latin typeface="Calibri"/>
            </a:rPr>
            <a:t>market</a:t>
          </a:r>
          <a:endParaRPr lang="de-DE" sz="2000" kern="1200" dirty="0"/>
        </a:p>
        <a:p>
          <a:pPr lvl="0" algn="ctr" defTabSz="889000">
            <a:lnSpc>
              <a:spcPct val="90000"/>
            </a:lnSpc>
            <a:spcBef>
              <a:spcPct val="0"/>
            </a:spcBef>
            <a:spcAft>
              <a:spcPct val="35000"/>
            </a:spcAft>
          </a:pPr>
          <a:r>
            <a:rPr lang="de-DE" sz="2000" kern="1200" dirty="0">
              <a:latin typeface="Calibri"/>
            </a:rPr>
            <a:t>− </a:t>
          </a:r>
          <a:r>
            <a:rPr lang="de-DE" sz="2000" kern="1200" dirty="0" err="1" smtClean="0">
              <a:latin typeface="Calibri"/>
            </a:rPr>
            <a:t>education</a:t>
          </a:r>
          <a:r>
            <a:rPr lang="de-DE" sz="2000" kern="1200" dirty="0" smtClean="0">
              <a:latin typeface="Calibri"/>
            </a:rPr>
            <a:t> </a:t>
          </a:r>
          <a:r>
            <a:rPr lang="de-DE" sz="2000" kern="1200" dirty="0" err="1" smtClean="0">
              <a:latin typeface="Calibri"/>
            </a:rPr>
            <a:t>and</a:t>
          </a:r>
          <a:r>
            <a:rPr lang="de-DE" sz="2000" kern="1200" dirty="0" smtClean="0">
              <a:latin typeface="Calibri"/>
            </a:rPr>
            <a:t> </a:t>
          </a:r>
          <a:r>
            <a:rPr lang="de-DE" sz="2000" kern="1200" dirty="0" err="1" smtClean="0">
              <a:latin typeface="Calibri"/>
            </a:rPr>
            <a:t>advanced</a:t>
          </a:r>
          <a:r>
            <a:rPr lang="de-DE" sz="2000" kern="1200" dirty="0" smtClean="0">
              <a:latin typeface="Calibri"/>
            </a:rPr>
            <a:t> </a:t>
          </a:r>
          <a:r>
            <a:rPr lang="de-DE" sz="2000" kern="1200" dirty="0" err="1" smtClean="0">
              <a:latin typeface="Calibri"/>
            </a:rPr>
            <a:t>training</a:t>
          </a:r>
          <a:endParaRPr lang="de-DE" sz="2000" kern="1200" dirty="0"/>
        </a:p>
      </dsp:txBody>
      <dsp:txXfrm>
        <a:off x="0" y="2580956"/>
        <a:ext cx="2727523" cy="1871992"/>
      </dsp:txXfrm>
    </dsp:sp>
    <dsp:sp modelId="{97AC22A2-3BF4-430F-B5FE-DF7875C68FA5}">
      <dsp:nvSpPr>
        <dsp:cNvPr id="0" name=""/>
        <dsp:cNvSpPr/>
      </dsp:nvSpPr>
      <dsp:spPr>
        <a:xfrm>
          <a:off x="2983010" y="2606846"/>
          <a:ext cx="2727523" cy="18719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de-DE" sz="2000" kern="1200" dirty="0" smtClean="0"/>
        </a:p>
        <a:p>
          <a:pPr lvl="0" algn="ctr" defTabSz="889000">
            <a:lnSpc>
              <a:spcPct val="90000"/>
            </a:lnSpc>
            <a:spcBef>
              <a:spcPct val="0"/>
            </a:spcBef>
            <a:spcAft>
              <a:spcPts val="600"/>
            </a:spcAft>
          </a:pPr>
          <a:r>
            <a:rPr lang="de-DE" sz="2000" kern="1200" dirty="0" err="1" smtClean="0"/>
            <a:t>counseling</a:t>
          </a:r>
          <a:r>
            <a:rPr lang="de-DE" sz="2000" kern="1200" dirty="0" smtClean="0"/>
            <a:t> </a:t>
          </a:r>
          <a:r>
            <a:rPr lang="de-DE" sz="2000" kern="1200" dirty="0" err="1" smtClean="0"/>
            <a:t>regarding</a:t>
          </a:r>
          <a:r>
            <a:rPr lang="de-DE" sz="2000" kern="1200" dirty="0" smtClean="0"/>
            <a:t>:</a:t>
          </a:r>
        </a:p>
        <a:p>
          <a:pPr lvl="0" algn="ctr" defTabSz="889000">
            <a:lnSpc>
              <a:spcPct val="90000"/>
            </a:lnSpc>
            <a:spcBef>
              <a:spcPct val="0"/>
            </a:spcBef>
            <a:spcAft>
              <a:spcPts val="0"/>
            </a:spcAft>
          </a:pPr>
          <a:r>
            <a:rPr lang="de-DE" sz="2000" kern="1200" dirty="0" smtClean="0"/>
            <a:t> </a:t>
          </a:r>
          <a:r>
            <a:rPr lang="de-DE" sz="2000" kern="1200" dirty="0"/>
            <a:t/>
          </a:r>
          <a:br>
            <a:rPr lang="de-DE" sz="2000" kern="1200" dirty="0"/>
          </a:br>
          <a:r>
            <a:rPr lang="de-DE" sz="2000" kern="1200" dirty="0" smtClean="0">
              <a:latin typeface="Calibri"/>
            </a:rPr>
            <a:t>−</a:t>
          </a:r>
          <a:r>
            <a:rPr lang="de-DE" sz="2000" kern="1200" dirty="0" err="1" smtClean="0">
              <a:latin typeface="Calibri"/>
            </a:rPr>
            <a:t>occupational</a:t>
          </a:r>
          <a:r>
            <a:rPr lang="de-DE" sz="2000" kern="1200" dirty="0" smtClean="0">
              <a:latin typeface="Calibri"/>
            </a:rPr>
            <a:t> </a:t>
          </a:r>
          <a:r>
            <a:rPr lang="de-DE" sz="2000" kern="1200" dirty="0" err="1" smtClean="0">
              <a:latin typeface="Calibri"/>
            </a:rPr>
            <a:t>choice</a:t>
          </a:r>
          <a:endParaRPr lang="de-DE" sz="2000" kern="1200" dirty="0" smtClean="0">
            <a:latin typeface="Calibri"/>
          </a:endParaRPr>
        </a:p>
        <a:p>
          <a:pPr lvl="0" algn="ctr" defTabSz="889000">
            <a:lnSpc>
              <a:spcPct val="90000"/>
            </a:lnSpc>
            <a:spcBef>
              <a:spcPct val="0"/>
            </a:spcBef>
            <a:spcAft>
              <a:spcPct val="35000"/>
            </a:spcAft>
          </a:pPr>
          <a:r>
            <a:rPr lang="de-DE" sz="2000" kern="1200" dirty="0" smtClean="0">
              <a:latin typeface="Calibri"/>
            </a:rPr>
            <a:t>−</a:t>
          </a:r>
          <a:r>
            <a:rPr lang="de-DE" sz="2000" kern="1200" dirty="0" err="1" smtClean="0">
              <a:latin typeface="Calibri"/>
            </a:rPr>
            <a:t>founding</a:t>
          </a:r>
          <a:r>
            <a:rPr lang="de-DE" sz="2000" kern="1200" dirty="0" smtClean="0">
              <a:latin typeface="Calibri"/>
            </a:rPr>
            <a:t> </a:t>
          </a:r>
          <a:r>
            <a:rPr lang="de-DE" sz="2000" kern="1200" dirty="0" err="1" smtClean="0">
              <a:latin typeface="Calibri"/>
            </a:rPr>
            <a:t>of</a:t>
          </a:r>
          <a:r>
            <a:rPr lang="de-DE" sz="2000" kern="1200" dirty="0" smtClean="0">
              <a:latin typeface="Calibri"/>
            </a:rPr>
            <a:t> a </a:t>
          </a:r>
          <a:r>
            <a:rPr lang="de-DE" sz="2000" kern="1200" dirty="0" err="1" smtClean="0">
              <a:latin typeface="Calibri"/>
            </a:rPr>
            <a:t>small</a:t>
          </a:r>
          <a:r>
            <a:rPr lang="de-DE" sz="2000" kern="1200" dirty="0" smtClean="0">
              <a:latin typeface="Calibri"/>
            </a:rPr>
            <a:t> </a:t>
          </a:r>
          <a:r>
            <a:rPr lang="de-DE" sz="2000" kern="1200" dirty="0" err="1" smtClean="0">
              <a:latin typeface="Calibri"/>
            </a:rPr>
            <a:t>business</a:t>
          </a:r>
          <a:endParaRPr lang="de-DE" sz="2000" kern="1200" dirty="0"/>
        </a:p>
        <a:p>
          <a:pPr lvl="0" algn="ctr" defTabSz="889000">
            <a:lnSpc>
              <a:spcPct val="90000"/>
            </a:lnSpc>
            <a:spcBef>
              <a:spcPct val="0"/>
            </a:spcBef>
            <a:spcAft>
              <a:spcPct val="35000"/>
            </a:spcAft>
          </a:pPr>
          <a:endParaRPr lang="de-DE" sz="2000" kern="1200" dirty="0"/>
        </a:p>
      </dsp:txBody>
      <dsp:txXfrm>
        <a:off x="2983010" y="2606846"/>
        <a:ext cx="2727523" cy="1871992"/>
      </dsp:txXfrm>
    </dsp:sp>
    <dsp:sp modelId="{C1AF4476-F052-4E33-985B-8A2BC8A4446E}">
      <dsp:nvSpPr>
        <dsp:cNvPr id="0" name=""/>
        <dsp:cNvSpPr/>
      </dsp:nvSpPr>
      <dsp:spPr>
        <a:xfrm>
          <a:off x="6000551" y="2606846"/>
          <a:ext cx="2727523" cy="18719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kern="1200" dirty="0" err="1" smtClean="0"/>
            <a:t>counseling</a:t>
          </a:r>
          <a:r>
            <a:rPr lang="de-DE" sz="2000" kern="1200" dirty="0" smtClean="0"/>
            <a:t> </a:t>
          </a:r>
          <a:r>
            <a:rPr lang="de-DE" sz="2000" kern="1200" dirty="0" err="1" smtClean="0"/>
            <a:t>regarding</a:t>
          </a:r>
          <a:r>
            <a:rPr lang="de-DE" sz="2000" kern="1200" dirty="0" smtClean="0"/>
            <a:t>:</a:t>
          </a:r>
          <a:endParaRPr lang="de-DE" sz="2000" kern="1200" dirty="0"/>
        </a:p>
        <a:p>
          <a:pPr lvl="0" algn="ctr" defTabSz="889000">
            <a:lnSpc>
              <a:spcPct val="90000"/>
            </a:lnSpc>
            <a:spcBef>
              <a:spcPct val="0"/>
            </a:spcBef>
            <a:spcAft>
              <a:spcPct val="35000"/>
            </a:spcAft>
          </a:pPr>
          <a:r>
            <a:rPr lang="de-DE" sz="2000" kern="1200" dirty="0">
              <a:latin typeface="Calibri"/>
            </a:rPr>
            <a:t>− </a:t>
          </a:r>
          <a:r>
            <a:rPr lang="de-DE" sz="2000" kern="1200" dirty="0" err="1" smtClean="0">
              <a:latin typeface="Calibri"/>
            </a:rPr>
            <a:t>recognition</a:t>
          </a:r>
          <a:r>
            <a:rPr lang="de-DE" sz="2000" kern="1200" dirty="0" smtClean="0">
              <a:latin typeface="Calibri"/>
            </a:rPr>
            <a:t> </a:t>
          </a:r>
          <a:r>
            <a:rPr lang="de-DE" sz="2000" kern="1200" dirty="0" err="1" smtClean="0">
              <a:latin typeface="Calibri"/>
            </a:rPr>
            <a:t>of</a:t>
          </a:r>
          <a:r>
            <a:rPr lang="de-DE" sz="2000" kern="1200" dirty="0" smtClean="0">
              <a:latin typeface="Calibri"/>
            </a:rPr>
            <a:t> </a:t>
          </a:r>
          <a:r>
            <a:rPr lang="de-DE" sz="2000" kern="1200" dirty="0" err="1" smtClean="0">
              <a:latin typeface="Calibri"/>
            </a:rPr>
            <a:t>qualifications</a:t>
          </a:r>
          <a:r>
            <a:rPr lang="de-DE" sz="2000" kern="1200" dirty="0" smtClean="0">
              <a:latin typeface="Calibri"/>
            </a:rPr>
            <a:t> </a:t>
          </a:r>
          <a:r>
            <a:rPr lang="de-DE" sz="2000" kern="1200" dirty="0" err="1" smtClean="0">
              <a:latin typeface="Calibri"/>
            </a:rPr>
            <a:t>from</a:t>
          </a:r>
          <a:r>
            <a:rPr lang="de-DE" sz="2000" kern="1200" dirty="0" smtClean="0">
              <a:latin typeface="Calibri"/>
            </a:rPr>
            <a:t> </a:t>
          </a:r>
          <a:r>
            <a:rPr lang="de-DE" sz="2000" kern="1200" dirty="0" err="1" smtClean="0">
              <a:latin typeface="Calibri"/>
            </a:rPr>
            <a:t>abroad</a:t>
          </a:r>
          <a:endParaRPr lang="de-DE" sz="2000" kern="1200" dirty="0" smtClean="0">
            <a:latin typeface="Calibri"/>
          </a:endParaRPr>
        </a:p>
        <a:p>
          <a:pPr lvl="0" algn="ctr" defTabSz="889000">
            <a:lnSpc>
              <a:spcPct val="90000"/>
            </a:lnSpc>
            <a:spcBef>
              <a:spcPct val="0"/>
            </a:spcBef>
            <a:spcAft>
              <a:spcPct val="35000"/>
            </a:spcAft>
          </a:pPr>
          <a:r>
            <a:rPr lang="de-DE" sz="2000" kern="1200" dirty="0" smtClean="0">
              <a:latin typeface="Calibri"/>
            </a:rPr>
            <a:t>− </a:t>
          </a:r>
          <a:r>
            <a:rPr lang="de-DE" sz="2000" kern="1200" dirty="0" smtClean="0"/>
            <a:t>Berlin </a:t>
          </a:r>
          <a:r>
            <a:rPr lang="de-DE" sz="2000" kern="1200" dirty="0" err="1" smtClean="0"/>
            <a:t>hardship</a:t>
          </a:r>
          <a:r>
            <a:rPr lang="de-DE" sz="2000" kern="1200" dirty="0" smtClean="0"/>
            <a:t> </a:t>
          </a:r>
          <a:r>
            <a:rPr lang="de-DE" sz="2000" kern="1200" dirty="0" err="1" smtClean="0"/>
            <a:t>fund</a:t>
          </a:r>
          <a:endParaRPr lang="de-DE" sz="2000" kern="1200" dirty="0"/>
        </a:p>
      </dsp:txBody>
      <dsp:txXfrm>
        <a:off x="6000551" y="2606846"/>
        <a:ext cx="2727523" cy="18719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CCC37-C1EF-4B91-BBDF-AE9857CDB33C}">
      <dsp:nvSpPr>
        <dsp:cNvPr id="0" name=""/>
        <dsp:cNvSpPr/>
      </dsp:nvSpPr>
      <dsp:spPr>
        <a:xfrm>
          <a:off x="0" y="45312"/>
          <a:ext cx="7932934" cy="33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de-DE" sz="1400" b="1" kern="1200" dirty="0" smtClean="0">
              <a:solidFill>
                <a:schemeClr val="bg1"/>
              </a:solidFill>
            </a:rPr>
            <a:t>1.  </a:t>
          </a:r>
          <a:r>
            <a:rPr lang="de-DE" sz="1400" b="1" kern="1200" dirty="0" err="1" smtClean="0">
              <a:solidFill>
                <a:schemeClr val="bg1"/>
              </a:solidFill>
            </a:rPr>
            <a:t>right</a:t>
          </a:r>
          <a:r>
            <a:rPr lang="de-DE" sz="1400" b="1" kern="1200" dirty="0" smtClean="0">
              <a:solidFill>
                <a:schemeClr val="bg1"/>
              </a:solidFill>
            </a:rPr>
            <a:t> </a:t>
          </a:r>
          <a:r>
            <a:rPr lang="de-DE" sz="1400" b="1" kern="1200" dirty="0" err="1" smtClean="0">
              <a:solidFill>
                <a:schemeClr val="bg1"/>
              </a:solidFill>
            </a:rPr>
            <a:t>of</a:t>
          </a:r>
          <a:r>
            <a:rPr lang="de-DE" sz="1400" b="1" kern="1200" dirty="0" smtClean="0">
              <a:solidFill>
                <a:schemeClr val="bg1"/>
              </a:solidFill>
            </a:rPr>
            <a:t> </a:t>
          </a:r>
          <a:r>
            <a:rPr lang="de-DE" sz="1400" b="1" kern="1200" dirty="0" err="1" smtClean="0">
              <a:solidFill>
                <a:schemeClr val="bg1"/>
              </a:solidFill>
            </a:rPr>
            <a:t>residence</a:t>
          </a:r>
          <a:r>
            <a:rPr lang="de-DE" sz="1400" b="1" kern="1200" dirty="0" smtClean="0">
              <a:solidFill>
                <a:schemeClr val="bg1"/>
              </a:solidFill>
            </a:rPr>
            <a:t> (</a:t>
          </a:r>
          <a:r>
            <a:rPr lang="de-DE" sz="1400" b="1" kern="1200" dirty="0" err="1" smtClean="0">
              <a:solidFill>
                <a:schemeClr val="bg1"/>
              </a:solidFill>
            </a:rPr>
            <a:t>SenInnDS</a:t>
          </a:r>
          <a:r>
            <a:rPr lang="de-DE" sz="1400" b="1" kern="1200" dirty="0" smtClean="0">
              <a:solidFill>
                <a:schemeClr val="bg1"/>
              </a:solidFill>
            </a:rPr>
            <a:t>, Inneres)</a:t>
          </a:r>
          <a:endParaRPr lang="de-DE" sz="1400" kern="1200" dirty="0">
            <a:solidFill>
              <a:schemeClr val="bg1"/>
            </a:solidFill>
          </a:endParaRPr>
        </a:p>
      </dsp:txBody>
      <dsp:txXfrm>
        <a:off x="16449" y="61761"/>
        <a:ext cx="7900036" cy="304062"/>
      </dsp:txXfrm>
    </dsp:sp>
    <dsp:sp modelId="{82D22866-EC1C-4CC7-B799-87F69D83E8E5}">
      <dsp:nvSpPr>
        <dsp:cNvPr id="0" name=""/>
        <dsp:cNvSpPr/>
      </dsp:nvSpPr>
      <dsp:spPr>
        <a:xfrm>
          <a:off x="0" y="382272"/>
          <a:ext cx="793293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871" tIns="20320" rIns="113792" bIns="20320" numCol="1" spcCol="1270" anchor="t" anchorCtr="0">
          <a:noAutofit/>
        </a:bodyPr>
        <a:lstStyle/>
        <a:p>
          <a:pPr marL="114300" lvl="1" indent="-114300" algn="l" defTabSz="533400" rtl="0">
            <a:lnSpc>
              <a:spcPct val="90000"/>
            </a:lnSpc>
            <a:spcBef>
              <a:spcPct val="0"/>
            </a:spcBef>
            <a:spcAft>
              <a:spcPct val="20000"/>
            </a:spcAft>
            <a:buChar char="••"/>
          </a:pPr>
          <a:endParaRPr lang="de-DE" sz="1200" kern="1200" dirty="0">
            <a:solidFill>
              <a:schemeClr val="bg1"/>
            </a:solidFill>
          </a:endParaRPr>
        </a:p>
      </dsp:txBody>
      <dsp:txXfrm>
        <a:off x="0" y="382272"/>
        <a:ext cx="7932934" cy="264960"/>
      </dsp:txXfrm>
    </dsp:sp>
    <dsp:sp modelId="{55FBD9B0-1466-4AD2-9C45-DB561631AE2A}">
      <dsp:nvSpPr>
        <dsp:cNvPr id="0" name=""/>
        <dsp:cNvSpPr/>
      </dsp:nvSpPr>
      <dsp:spPr>
        <a:xfrm>
          <a:off x="0" y="647232"/>
          <a:ext cx="7932934" cy="33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de-DE" sz="1400" b="1" kern="1200" dirty="0" smtClean="0">
              <a:solidFill>
                <a:schemeClr val="bg1"/>
              </a:solidFill>
            </a:rPr>
            <a:t>2. </a:t>
          </a:r>
          <a:r>
            <a:rPr lang="de-DE" sz="1400" b="1" kern="1200" dirty="0" err="1" smtClean="0">
              <a:solidFill>
                <a:schemeClr val="bg1"/>
              </a:solidFill>
            </a:rPr>
            <a:t>housing</a:t>
          </a:r>
          <a:r>
            <a:rPr lang="de-DE" sz="1400" b="1" kern="1200" dirty="0" smtClean="0">
              <a:solidFill>
                <a:schemeClr val="bg1"/>
              </a:solidFill>
            </a:rPr>
            <a:t> </a:t>
          </a:r>
          <a:r>
            <a:rPr lang="de-DE" sz="1400" b="1" kern="1200" dirty="0" err="1" smtClean="0">
              <a:solidFill>
                <a:schemeClr val="bg1"/>
              </a:solidFill>
            </a:rPr>
            <a:t>and</a:t>
          </a:r>
          <a:r>
            <a:rPr lang="de-DE" sz="1400" b="1" kern="1200" dirty="0" smtClean="0">
              <a:solidFill>
                <a:schemeClr val="bg1"/>
              </a:solidFill>
            </a:rPr>
            <a:t> </a:t>
          </a:r>
          <a:r>
            <a:rPr lang="de-DE" sz="1400" b="1" kern="1200" dirty="0" err="1" smtClean="0">
              <a:solidFill>
                <a:schemeClr val="bg1"/>
              </a:solidFill>
            </a:rPr>
            <a:t>social</a:t>
          </a:r>
          <a:r>
            <a:rPr lang="de-DE" sz="1400" b="1" kern="1200" dirty="0" smtClean="0">
              <a:solidFill>
                <a:schemeClr val="bg1"/>
              </a:solidFill>
            </a:rPr>
            <a:t> </a:t>
          </a:r>
          <a:r>
            <a:rPr lang="de-DE" sz="1400" b="1" kern="1200" dirty="0" err="1" smtClean="0">
              <a:solidFill>
                <a:schemeClr val="bg1"/>
              </a:solidFill>
            </a:rPr>
            <a:t>benefits</a:t>
          </a:r>
          <a:r>
            <a:rPr lang="de-DE" sz="1400" b="1" kern="1200" dirty="0" smtClean="0">
              <a:solidFill>
                <a:schemeClr val="bg1"/>
              </a:solidFill>
            </a:rPr>
            <a:t> (SenIAS, Soziales)</a:t>
          </a:r>
          <a:endParaRPr lang="de-DE" sz="1400" kern="1200" dirty="0">
            <a:solidFill>
              <a:schemeClr val="bg1"/>
            </a:solidFill>
          </a:endParaRPr>
        </a:p>
      </dsp:txBody>
      <dsp:txXfrm>
        <a:off x="16449" y="663681"/>
        <a:ext cx="7900036" cy="304062"/>
      </dsp:txXfrm>
    </dsp:sp>
    <dsp:sp modelId="{5633703C-A1BC-4181-8825-DFD3B9AAB8B4}">
      <dsp:nvSpPr>
        <dsp:cNvPr id="0" name=""/>
        <dsp:cNvSpPr/>
      </dsp:nvSpPr>
      <dsp:spPr>
        <a:xfrm>
          <a:off x="0" y="984192"/>
          <a:ext cx="793293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871" tIns="17780" rIns="99568" bIns="17780" numCol="1" spcCol="1270" anchor="t" anchorCtr="0">
          <a:noAutofit/>
        </a:bodyPr>
        <a:lstStyle/>
        <a:p>
          <a:pPr marL="114300" lvl="1" indent="-114300" algn="l" defTabSz="622300" rtl="0">
            <a:lnSpc>
              <a:spcPct val="90000"/>
            </a:lnSpc>
            <a:spcBef>
              <a:spcPct val="0"/>
            </a:spcBef>
            <a:spcAft>
              <a:spcPct val="20000"/>
            </a:spcAft>
            <a:buChar char="••"/>
          </a:pPr>
          <a:endParaRPr lang="de-DE" sz="1400" kern="1200">
            <a:solidFill>
              <a:schemeClr val="bg1"/>
            </a:solidFill>
          </a:endParaRPr>
        </a:p>
      </dsp:txBody>
      <dsp:txXfrm>
        <a:off x="0" y="984192"/>
        <a:ext cx="7932934" cy="264960"/>
      </dsp:txXfrm>
    </dsp:sp>
    <dsp:sp modelId="{02E29A1C-9B27-4665-9FA0-81D9FCAC735A}">
      <dsp:nvSpPr>
        <dsp:cNvPr id="0" name=""/>
        <dsp:cNvSpPr/>
      </dsp:nvSpPr>
      <dsp:spPr>
        <a:xfrm>
          <a:off x="0" y="1249152"/>
          <a:ext cx="7932934" cy="33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de-DE" sz="1400" b="1" kern="1200" dirty="0" smtClean="0">
              <a:solidFill>
                <a:schemeClr val="bg1"/>
              </a:solidFill>
            </a:rPr>
            <a:t>3. </a:t>
          </a:r>
          <a:r>
            <a:rPr lang="de-DE" sz="1400" b="1" kern="1200" dirty="0" err="1" smtClean="0">
              <a:solidFill>
                <a:schemeClr val="bg1"/>
              </a:solidFill>
            </a:rPr>
            <a:t>health</a:t>
          </a:r>
          <a:r>
            <a:rPr lang="de-DE" sz="1400" b="1" kern="1200" dirty="0" smtClean="0">
              <a:solidFill>
                <a:schemeClr val="bg1"/>
              </a:solidFill>
            </a:rPr>
            <a:t> </a:t>
          </a:r>
          <a:r>
            <a:rPr lang="de-DE" sz="1400" b="1" kern="1200" dirty="0" err="1" smtClean="0">
              <a:solidFill>
                <a:schemeClr val="bg1"/>
              </a:solidFill>
            </a:rPr>
            <a:t>issues</a:t>
          </a:r>
          <a:r>
            <a:rPr lang="de-DE" sz="1400" b="1" kern="1200" dirty="0" smtClean="0">
              <a:solidFill>
                <a:schemeClr val="bg1"/>
              </a:solidFill>
            </a:rPr>
            <a:t> (</a:t>
          </a:r>
          <a:r>
            <a:rPr lang="de-DE" sz="1400" b="1" kern="1200" dirty="0" err="1" smtClean="0">
              <a:solidFill>
                <a:schemeClr val="bg1"/>
              </a:solidFill>
            </a:rPr>
            <a:t>SenGPG</a:t>
          </a:r>
          <a:r>
            <a:rPr lang="de-DE" sz="1400" b="1" kern="1200" dirty="0" smtClean="0">
              <a:solidFill>
                <a:schemeClr val="bg1"/>
              </a:solidFill>
            </a:rPr>
            <a:t>, Gesundheit)</a:t>
          </a:r>
          <a:endParaRPr lang="de-DE" sz="1400" kern="1200" dirty="0">
            <a:solidFill>
              <a:schemeClr val="bg1"/>
            </a:solidFill>
          </a:endParaRPr>
        </a:p>
      </dsp:txBody>
      <dsp:txXfrm>
        <a:off x="16449" y="1265601"/>
        <a:ext cx="7900036" cy="304062"/>
      </dsp:txXfrm>
    </dsp:sp>
    <dsp:sp modelId="{0E42FEC5-E436-47C7-B881-92E1AB9A440B}">
      <dsp:nvSpPr>
        <dsp:cNvPr id="0" name=""/>
        <dsp:cNvSpPr/>
      </dsp:nvSpPr>
      <dsp:spPr>
        <a:xfrm>
          <a:off x="0" y="1586112"/>
          <a:ext cx="793293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871" tIns="17780" rIns="99568" bIns="17780" numCol="1" spcCol="1270" anchor="t" anchorCtr="0">
          <a:noAutofit/>
        </a:bodyPr>
        <a:lstStyle/>
        <a:p>
          <a:pPr marL="114300" lvl="1" indent="-114300" algn="l" defTabSz="622300" rtl="0">
            <a:lnSpc>
              <a:spcPct val="90000"/>
            </a:lnSpc>
            <a:spcBef>
              <a:spcPct val="0"/>
            </a:spcBef>
            <a:spcAft>
              <a:spcPct val="20000"/>
            </a:spcAft>
            <a:buChar char="••"/>
          </a:pPr>
          <a:endParaRPr lang="de-DE" sz="1400" kern="1200">
            <a:solidFill>
              <a:schemeClr val="bg1"/>
            </a:solidFill>
          </a:endParaRPr>
        </a:p>
      </dsp:txBody>
      <dsp:txXfrm>
        <a:off x="0" y="1586112"/>
        <a:ext cx="7932934" cy="264960"/>
      </dsp:txXfrm>
    </dsp:sp>
    <dsp:sp modelId="{F3B5C910-EC47-4AA6-9832-4976277A5A20}">
      <dsp:nvSpPr>
        <dsp:cNvPr id="0" name=""/>
        <dsp:cNvSpPr/>
      </dsp:nvSpPr>
      <dsp:spPr>
        <a:xfrm>
          <a:off x="0" y="1851072"/>
          <a:ext cx="7932934" cy="33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de-DE" sz="1400" b="1" kern="1200" dirty="0" smtClean="0">
              <a:solidFill>
                <a:schemeClr val="bg1"/>
              </a:solidFill>
            </a:rPr>
            <a:t>4</a:t>
          </a:r>
          <a:r>
            <a:rPr lang="de-DE" sz="1200" b="1" kern="1200" dirty="0" smtClean="0">
              <a:solidFill>
                <a:schemeClr val="bg1"/>
              </a:solidFill>
            </a:rPr>
            <a:t>. </a:t>
          </a:r>
          <a:r>
            <a:rPr lang="de-DE" sz="1200" b="1" kern="1200" dirty="0" err="1" smtClean="0">
              <a:solidFill>
                <a:schemeClr val="bg1"/>
              </a:solidFill>
            </a:rPr>
            <a:t>uncompagnied</a:t>
          </a:r>
          <a:r>
            <a:rPr lang="de-DE" sz="1200" b="1" kern="1200" dirty="0" smtClean="0">
              <a:solidFill>
                <a:schemeClr val="bg1"/>
              </a:solidFill>
            </a:rPr>
            <a:t> </a:t>
          </a:r>
          <a:r>
            <a:rPr lang="de-DE" sz="1200" b="1" kern="1200" dirty="0" err="1" smtClean="0">
              <a:solidFill>
                <a:schemeClr val="bg1"/>
              </a:solidFill>
            </a:rPr>
            <a:t>minors</a:t>
          </a:r>
          <a:r>
            <a:rPr lang="de-DE" sz="1200" b="1" kern="1200" dirty="0" smtClean="0">
              <a:solidFill>
                <a:schemeClr val="bg1"/>
              </a:solidFill>
            </a:rPr>
            <a:t>, </a:t>
          </a:r>
          <a:r>
            <a:rPr lang="de-DE" sz="1200" b="1" kern="1200" dirty="0" err="1" smtClean="0">
              <a:solidFill>
                <a:schemeClr val="bg1"/>
              </a:solidFill>
            </a:rPr>
            <a:t>families</a:t>
          </a:r>
          <a:r>
            <a:rPr lang="de-DE" sz="1200" b="1" kern="1200" dirty="0" smtClean="0">
              <a:solidFill>
                <a:schemeClr val="bg1"/>
              </a:solidFill>
            </a:rPr>
            <a:t> </a:t>
          </a:r>
          <a:r>
            <a:rPr lang="de-DE" sz="1200" b="1" kern="1200" dirty="0" err="1" smtClean="0">
              <a:solidFill>
                <a:schemeClr val="bg1"/>
              </a:solidFill>
            </a:rPr>
            <a:t>with</a:t>
          </a:r>
          <a:r>
            <a:rPr lang="de-DE" sz="1200" b="1" kern="1200" dirty="0" smtClean="0">
              <a:solidFill>
                <a:schemeClr val="bg1"/>
              </a:solidFill>
            </a:rPr>
            <a:t> </a:t>
          </a:r>
          <a:r>
            <a:rPr lang="de-DE" sz="1200" b="1" kern="1200" dirty="0" err="1" smtClean="0">
              <a:solidFill>
                <a:schemeClr val="bg1"/>
              </a:solidFill>
            </a:rPr>
            <a:t>children</a:t>
          </a:r>
          <a:r>
            <a:rPr lang="de-DE" sz="1200" b="1" kern="1200" dirty="0" smtClean="0">
              <a:solidFill>
                <a:schemeClr val="bg1"/>
              </a:solidFill>
            </a:rPr>
            <a:t>, </a:t>
          </a:r>
          <a:r>
            <a:rPr lang="de-DE" sz="1200" b="1" kern="1200" dirty="0" err="1" smtClean="0">
              <a:solidFill>
                <a:schemeClr val="bg1"/>
              </a:solidFill>
            </a:rPr>
            <a:t>including</a:t>
          </a:r>
          <a:r>
            <a:rPr lang="de-DE" sz="1200" b="1" kern="1200" dirty="0" smtClean="0">
              <a:solidFill>
                <a:schemeClr val="bg1"/>
              </a:solidFill>
            </a:rPr>
            <a:t> </a:t>
          </a:r>
          <a:r>
            <a:rPr lang="de-DE" sz="1200" b="1" kern="1200" dirty="0" err="1" smtClean="0">
              <a:solidFill>
                <a:schemeClr val="bg1"/>
              </a:solidFill>
            </a:rPr>
            <a:t>questions</a:t>
          </a:r>
          <a:r>
            <a:rPr lang="de-DE" sz="1200" b="1" kern="1200" dirty="0" smtClean="0">
              <a:solidFill>
                <a:schemeClr val="bg1"/>
              </a:solidFill>
            </a:rPr>
            <a:t> </a:t>
          </a:r>
          <a:r>
            <a:rPr lang="de-DE" sz="1200" b="1" kern="1200" dirty="0" err="1" smtClean="0">
              <a:solidFill>
                <a:schemeClr val="bg1"/>
              </a:solidFill>
            </a:rPr>
            <a:t>of</a:t>
          </a:r>
          <a:r>
            <a:rPr lang="de-DE" sz="1200" b="1" kern="1200" dirty="0" smtClean="0">
              <a:solidFill>
                <a:schemeClr val="bg1"/>
              </a:solidFill>
            </a:rPr>
            <a:t> </a:t>
          </a:r>
          <a:r>
            <a:rPr lang="de-DE" sz="1200" b="1" kern="1200" dirty="0" err="1" smtClean="0">
              <a:solidFill>
                <a:schemeClr val="bg1"/>
              </a:solidFill>
            </a:rPr>
            <a:t>education</a:t>
          </a:r>
          <a:r>
            <a:rPr lang="de-DE" sz="1200" b="1" kern="1200" dirty="0" smtClean="0">
              <a:solidFill>
                <a:schemeClr val="bg1"/>
              </a:solidFill>
            </a:rPr>
            <a:t> (</a:t>
          </a:r>
          <a:r>
            <a:rPr lang="de-DE" sz="1200" b="1" kern="1200" dirty="0" err="1" smtClean="0">
              <a:solidFill>
                <a:schemeClr val="bg1"/>
              </a:solidFill>
            </a:rPr>
            <a:t>SenBildJugFam</a:t>
          </a:r>
          <a:r>
            <a:rPr lang="de-DE" sz="1200" b="1" kern="1200" dirty="0" smtClean="0">
              <a:solidFill>
                <a:schemeClr val="bg1"/>
              </a:solidFill>
            </a:rPr>
            <a:t>, Bildung)</a:t>
          </a:r>
          <a:endParaRPr lang="de-DE" sz="1200" kern="1200" dirty="0">
            <a:solidFill>
              <a:schemeClr val="bg1"/>
            </a:solidFill>
          </a:endParaRPr>
        </a:p>
      </dsp:txBody>
      <dsp:txXfrm>
        <a:off x="16449" y="1867521"/>
        <a:ext cx="7900036" cy="304062"/>
      </dsp:txXfrm>
    </dsp:sp>
    <dsp:sp modelId="{2BBCA7C6-050F-4E2D-9D1F-4D2DE61251C9}">
      <dsp:nvSpPr>
        <dsp:cNvPr id="0" name=""/>
        <dsp:cNvSpPr/>
      </dsp:nvSpPr>
      <dsp:spPr>
        <a:xfrm>
          <a:off x="0" y="2188032"/>
          <a:ext cx="793293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871" tIns="17780" rIns="99568" bIns="17780" numCol="1" spcCol="1270" anchor="t" anchorCtr="0">
          <a:noAutofit/>
        </a:bodyPr>
        <a:lstStyle/>
        <a:p>
          <a:pPr marL="114300" lvl="1" indent="-114300" algn="l" defTabSz="622300" rtl="0">
            <a:lnSpc>
              <a:spcPct val="90000"/>
            </a:lnSpc>
            <a:spcBef>
              <a:spcPct val="0"/>
            </a:spcBef>
            <a:spcAft>
              <a:spcPct val="20000"/>
            </a:spcAft>
            <a:buChar char="••"/>
          </a:pPr>
          <a:endParaRPr lang="de-DE" sz="1400" kern="1200" dirty="0">
            <a:solidFill>
              <a:schemeClr val="bg1"/>
            </a:solidFill>
          </a:endParaRPr>
        </a:p>
      </dsp:txBody>
      <dsp:txXfrm>
        <a:off x="0" y="2188032"/>
        <a:ext cx="7932934" cy="264960"/>
      </dsp:txXfrm>
    </dsp:sp>
    <dsp:sp modelId="{D2C51D5F-BB9E-49AF-85B3-874559240448}">
      <dsp:nvSpPr>
        <dsp:cNvPr id="0" name=""/>
        <dsp:cNvSpPr/>
      </dsp:nvSpPr>
      <dsp:spPr>
        <a:xfrm>
          <a:off x="0" y="2452992"/>
          <a:ext cx="7932934" cy="33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de-DE" sz="1400" b="1" kern="1200" dirty="0" smtClean="0">
              <a:solidFill>
                <a:schemeClr val="bg1"/>
              </a:solidFill>
            </a:rPr>
            <a:t>5. </a:t>
          </a:r>
          <a:r>
            <a:rPr lang="de-DE" sz="1400" b="1" kern="1200" dirty="0" err="1" smtClean="0">
              <a:solidFill>
                <a:schemeClr val="bg1"/>
              </a:solidFill>
            </a:rPr>
            <a:t>access</a:t>
          </a:r>
          <a:r>
            <a:rPr lang="de-DE" sz="1400" b="1" kern="1200" dirty="0" smtClean="0">
              <a:solidFill>
                <a:schemeClr val="bg1"/>
              </a:solidFill>
            </a:rPr>
            <a:t> </a:t>
          </a:r>
          <a:r>
            <a:rPr lang="de-DE" sz="1400" b="1" kern="1200" dirty="0" err="1" smtClean="0">
              <a:solidFill>
                <a:schemeClr val="bg1"/>
              </a:solidFill>
            </a:rPr>
            <a:t>to</a:t>
          </a:r>
          <a:r>
            <a:rPr lang="de-DE" sz="1400" b="1" kern="1200" dirty="0" smtClean="0">
              <a:solidFill>
                <a:schemeClr val="bg1"/>
              </a:solidFill>
            </a:rPr>
            <a:t> </a:t>
          </a:r>
          <a:r>
            <a:rPr lang="de-DE" sz="1400" b="1" kern="1200" dirty="0" err="1" smtClean="0">
              <a:solidFill>
                <a:schemeClr val="bg1"/>
              </a:solidFill>
            </a:rPr>
            <a:t>the</a:t>
          </a:r>
          <a:r>
            <a:rPr lang="de-DE" sz="1400" b="1" kern="1200" dirty="0" smtClean="0">
              <a:solidFill>
                <a:schemeClr val="bg1"/>
              </a:solidFill>
            </a:rPr>
            <a:t> </a:t>
          </a:r>
          <a:r>
            <a:rPr lang="de-DE" sz="1400" b="1" kern="1200" dirty="0" err="1" smtClean="0">
              <a:solidFill>
                <a:schemeClr val="bg1"/>
              </a:solidFill>
            </a:rPr>
            <a:t>labour</a:t>
          </a:r>
          <a:r>
            <a:rPr lang="de-DE" sz="1400" b="1" kern="1200" dirty="0" smtClean="0">
              <a:solidFill>
                <a:schemeClr val="bg1"/>
              </a:solidFill>
            </a:rPr>
            <a:t> </a:t>
          </a:r>
          <a:r>
            <a:rPr lang="de-DE" sz="1400" b="1" kern="1200" dirty="0" err="1" smtClean="0">
              <a:solidFill>
                <a:schemeClr val="bg1"/>
              </a:solidFill>
            </a:rPr>
            <a:t>market</a:t>
          </a:r>
          <a:r>
            <a:rPr lang="de-DE" sz="1400" b="1" kern="1200" dirty="0" smtClean="0">
              <a:solidFill>
                <a:schemeClr val="bg1"/>
              </a:solidFill>
            </a:rPr>
            <a:t>, </a:t>
          </a:r>
          <a:r>
            <a:rPr lang="de-DE" sz="1400" b="1" kern="1200" dirty="0" err="1" smtClean="0">
              <a:solidFill>
                <a:schemeClr val="bg1"/>
              </a:solidFill>
            </a:rPr>
            <a:t>training</a:t>
          </a:r>
          <a:r>
            <a:rPr lang="de-DE" sz="1400" b="1" kern="1200" dirty="0" smtClean="0">
              <a:solidFill>
                <a:schemeClr val="bg1"/>
              </a:solidFill>
            </a:rPr>
            <a:t> </a:t>
          </a:r>
          <a:r>
            <a:rPr lang="de-DE" sz="1400" b="1" kern="1200" dirty="0" err="1" smtClean="0">
              <a:solidFill>
                <a:schemeClr val="bg1"/>
              </a:solidFill>
            </a:rPr>
            <a:t>and</a:t>
          </a:r>
          <a:r>
            <a:rPr lang="de-DE" sz="1400" b="1" kern="1200" dirty="0" smtClean="0">
              <a:solidFill>
                <a:schemeClr val="bg1"/>
              </a:solidFill>
            </a:rPr>
            <a:t> </a:t>
          </a:r>
          <a:r>
            <a:rPr lang="de-DE" sz="1400" b="1" kern="1200" dirty="0" err="1" smtClean="0">
              <a:solidFill>
                <a:schemeClr val="bg1"/>
              </a:solidFill>
            </a:rPr>
            <a:t>apprenticeship</a:t>
          </a:r>
          <a:r>
            <a:rPr lang="de-DE" sz="1400" b="1" kern="1200" dirty="0" smtClean="0">
              <a:solidFill>
                <a:schemeClr val="bg1"/>
              </a:solidFill>
            </a:rPr>
            <a:t> (SenIAS, Arbeit)</a:t>
          </a:r>
          <a:endParaRPr lang="de-DE" sz="1400" kern="1200" dirty="0">
            <a:solidFill>
              <a:schemeClr val="bg1"/>
            </a:solidFill>
          </a:endParaRPr>
        </a:p>
      </dsp:txBody>
      <dsp:txXfrm>
        <a:off x="16449" y="2469441"/>
        <a:ext cx="7900036" cy="304062"/>
      </dsp:txXfrm>
    </dsp:sp>
    <dsp:sp modelId="{F89878FC-DCB4-422F-BC87-5F324FDFB57B}">
      <dsp:nvSpPr>
        <dsp:cNvPr id="0" name=""/>
        <dsp:cNvSpPr/>
      </dsp:nvSpPr>
      <dsp:spPr>
        <a:xfrm>
          <a:off x="0" y="2789952"/>
          <a:ext cx="793293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871" tIns="17780" rIns="99568" bIns="17780" numCol="1" spcCol="1270" anchor="t" anchorCtr="0">
          <a:noAutofit/>
        </a:bodyPr>
        <a:lstStyle/>
        <a:p>
          <a:pPr marL="114300" lvl="1" indent="-114300" algn="l" defTabSz="622300" rtl="0">
            <a:lnSpc>
              <a:spcPct val="90000"/>
            </a:lnSpc>
            <a:spcBef>
              <a:spcPct val="0"/>
            </a:spcBef>
            <a:spcAft>
              <a:spcPct val="20000"/>
            </a:spcAft>
            <a:buChar char="••"/>
          </a:pPr>
          <a:endParaRPr lang="de-DE" sz="1400" kern="1200">
            <a:solidFill>
              <a:schemeClr val="bg1"/>
            </a:solidFill>
          </a:endParaRPr>
        </a:p>
      </dsp:txBody>
      <dsp:txXfrm>
        <a:off x="0" y="2789952"/>
        <a:ext cx="7932934" cy="264960"/>
      </dsp:txXfrm>
    </dsp:sp>
    <dsp:sp modelId="{0E53B47F-55ED-49F9-9813-E136F646D864}">
      <dsp:nvSpPr>
        <dsp:cNvPr id="0" name=""/>
        <dsp:cNvSpPr/>
      </dsp:nvSpPr>
      <dsp:spPr>
        <a:xfrm>
          <a:off x="0" y="3054912"/>
          <a:ext cx="7932934" cy="33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de-DE" sz="1400" b="1" kern="1200" dirty="0" smtClean="0">
              <a:solidFill>
                <a:schemeClr val="bg1"/>
              </a:solidFill>
            </a:rPr>
            <a:t>6. </a:t>
          </a:r>
          <a:r>
            <a:rPr lang="de-DE" sz="1400" b="1" kern="1200" dirty="0" err="1" smtClean="0">
              <a:solidFill>
                <a:schemeClr val="bg1"/>
              </a:solidFill>
            </a:rPr>
            <a:t>access</a:t>
          </a:r>
          <a:r>
            <a:rPr lang="de-DE" sz="1400" b="1" kern="1200" dirty="0" smtClean="0">
              <a:solidFill>
                <a:schemeClr val="bg1"/>
              </a:solidFill>
            </a:rPr>
            <a:t> </a:t>
          </a:r>
          <a:r>
            <a:rPr lang="de-DE" sz="1400" b="1" kern="1200" dirty="0" err="1" smtClean="0">
              <a:solidFill>
                <a:schemeClr val="bg1"/>
              </a:solidFill>
            </a:rPr>
            <a:t>to</a:t>
          </a:r>
          <a:r>
            <a:rPr lang="de-DE" sz="1400" b="1" kern="1200" dirty="0" smtClean="0">
              <a:solidFill>
                <a:schemeClr val="bg1"/>
              </a:solidFill>
            </a:rPr>
            <a:t> </a:t>
          </a:r>
          <a:r>
            <a:rPr lang="de-DE" sz="1400" b="1" kern="1200" dirty="0" err="1" smtClean="0">
              <a:solidFill>
                <a:schemeClr val="bg1"/>
              </a:solidFill>
            </a:rPr>
            <a:t>university</a:t>
          </a:r>
          <a:r>
            <a:rPr lang="de-DE" sz="1400" b="1" kern="1200" dirty="0" smtClean="0">
              <a:solidFill>
                <a:schemeClr val="bg1"/>
              </a:solidFill>
            </a:rPr>
            <a:t>  (</a:t>
          </a:r>
          <a:r>
            <a:rPr lang="de-DE" sz="1400" b="1" kern="1200" dirty="0" err="1" smtClean="0">
              <a:solidFill>
                <a:schemeClr val="bg1"/>
              </a:solidFill>
            </a:rPr>
            <a:t>Skzl</a:t>
          </a:r>
          <a:r>
            <a:rPr lang="de-DE" sz="1400" b="1" kern="1200" dirty="0" smtClean="0">
              <a:solidFill>
                <a:schemeClr val="bg1"/>
              </a:solidFill>
            </a:rPr>
            <a:t>, Wissenschaft)</a:t>
          </a:r>
          <a:endParaRPr lang="de-DE" sz="1400" kern="1200" dirty="0">
            <a:solidFill>
              <a:schemeClr val="bg1"/>
            </a:solidFill>
          </a:endParaRPr>
        </a:p>
      </dsp:txBody>
      <dsp:txXfrm>
        <a:off x="16449" y="3071361"/>
        <a:ext cx="7900036" cy="304062"/>
      </dsp:txXfrm>
    </dsp:sp>
    <dsp:sp modelId="{99989C44-E00C-47D2-A198-FFBEAF32B8E6}">
      <dsp:nvSpPr>
        <dsp:cNvPr id="0" name=""/>
        <dsp:cNvSpPr/>
      </dsp:nvSpPr>
      <dsp:spPr>
        <a:xfrm>
          <a:off x="0" y="3391872"/>
          <a:ext cx="793293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871" tIns="17780" rIns="99568" bIns="17780" numCol="1" spcCol="1270" anchor="t" anchorCtr="0">
          <a:noAutofit/>
        </a:bodyPr>
        <a:lstStyle/>
        <a:p>
          <a:pPr marL="114300" lvl="1" indent="-114300" algn="l" defTabSz="622300" rtl="0">
            <a:lnSpc>
              <a:spcPct val="90000"/>
            </a:lnSpc>
            <a:spcBef>
              <a:spcPct val="0"/>
            </a:spcBef>
            <a:spcAft>
              <a:spcPct val="20000"/>
            </a:spcAft>
            <a:buChar char="••"/>
          </a:pPr>
          <a:endParaRPr lang="de-DE" sz="1400" kern="1200">
            <a:solidFill>
              <a:schemeClr val="bg1"/>
            </a:solidFill>
          </a:endParaRPr>
        </a:p>
      </dsp:txBody>
      <dsp:txXfrm>
        <a:off x="0" y="3391872"/>
        <a:ext cx="7932934" cy="264960"/>
      </dsp:txXfrm>
    </dsp:sp>
    <dsp:sp modelId="{FC376088-0651-4C3E-BE2F-753EA27A7211}">
      <dsp:nvSpPr>
        <dsp:cNvPr id="0" name=""/>
        <dsp:cNvSpPr/>
      </dsp:nvSpPr>
      <dsp:spPr>
        <a:xfrm>
          <a:off x="0" y="3656832"/>
          <a:ext cx="7932934" cy="33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de-DE" sz="1400" b="1" kern="1200" dirty="0" smtClean="0">
              <a:solidFill>
                <a:schemeClr val="bg1"/>
              </a:solidFill>
            </a:rPr>
            <a:t>7. </a:t>
          </a:r>
          <a:r>
            <a:rPr lang="de-DE" sz="1400" b="1" kern="1200" dirty="0" err="1" smtClean="0">
              <a:solidFill>
                <a:schemeClr val="bg1"/>
              </a:solidFill>
            </a:rPr>
            <a:t>integration</a:t>
          </a:r>
          <a:r>
            <a:rPr lang="de-DE" sz="1400" b="1" kern="1200" dirty="0" smtClean="0">
              <a:solidFill>
                <a:schemeClr val="bg1"/>
              </a:solidFill>
            </a:rPr>
            <a:t> </a:t>
          </a:r>
          <a:r>
            <a:rPr lang="de-DE" sz="1400" b="1" kern="1200" dirty="0" err="1" smtClean="0">
              <a:solidFill>
                <a:schemeClr val="bg1"/>
              </a:solidFill>
            </a:rPr>
            <a:t>into</a:t>
          </a:r>
          <a:r>
            <a:rPr lang="de-DE" sz="1400" b="1" kern="1200" dirty="0" smtClean="0">
              <a:solidFill>
                <a:schemeClr val="bg1"/>
              </a:solidFill>
            </a:rPr>
            <a:t> </a:t>
          </a:r>
          <a:r>
            <a:rPr lang="de-DE" sz="1400" b="1" kern="1200" dirty="0" err="1" smtClean="0">
              <a:solidFill>
                <a:schemeClr val="bg1"/>
              </a:solidFill>
            </a:rPr>
            <a:t>the</a:t>
          </a:r>
          <a:r>
            <a:rPr lang="de-DE" sz="1400" b="1" kern="1200" dirty="0" smtClean="0">
              <a:solidFill>
                <a:schemeClr val="bg1"/>
              </a:solidFill>
            </a:rPr>
            <a:t> </a:t>
          </a:r>
          <a:r>
            <a:rPr lang="de-DE" sz="1400" b="1" kern="1200" dirty="0" err="1" smtClean="0">
              <a:solidFill>
                <a:schemeClr val="bg1"/>
              </a:solidFill>
            </a:rPr>
            <a:t>local</a:t>
          </a:r>
          <a:r>
            <a:rPr lang="de-DE" sz="1400" b="1" kern="1200" dirty="0" smtClean="0">
              <a:solidFill>
                <a:schemeClr val="bg1"/>
              </a:solidFill>
            </a:rPr>
            <a:t> </a:t>
          </a:r>
          <a:r>
            <a:rPr lang="de-DE" sz="1400" b="1" kern="1200" dirty="0" err="1" smtClean="0">
              <a:solidFill>
                <a:schemeClr val="bg1"/>
              </a:solidFill>
            </a:rPr>
            <a:t>surrounding</a:t>
          </a:r>
          <a:r>
            <a:rPr lang="de-DE" sz="1400" b="1" kern="1200" dirty="0" smtClean="0">
              <a:solidFill>
                <a:schemeClr val="bg1"/>
              </a:solidFill>
            </a:rPr>
            <a:t> (</a:t>
          </a:r>
          <a:r>
            <a:rPr lang="de-DE" sz="1400" b="1" kern="1200" dirty="0" err="1" smtClean="0">
              <a:solidFill>
                <a:schemeClr val="bg1"/>
              </a:solidFill>
            </a:rPr>
            <a:t>SenStadtWohn</a:t>
          </a:r>
          <a:r>
            <a:rPr lang="de-DE" sz="1400" b="1" kern="1200" dirty="0" smtClean="0">
              <a:solidFill>
                <a:schemeClr val="bg1"/>
              </a:solidFill>
            </a:rPr>
            <a:t>, Stadtentwicklung)</a:t>
          </a:r>
          <a:endParaRPr lang="de-DE" sz="1400" kern="1200" dirty="0">
            <a:solidFill>
              <a:schemeClr val="bg1"/>
            </a:solidFill>
          </a:endParaRPr>
        </a:p>
      </dsp:txBody>
      <dsp:txXfrm>
        <a:off x="16449" y="3673281"/>
        <a:ext cx="7900036" cy="304062"/>
      </dsp:txXfrm>
    </dsp:sp>
    <dsp:sp modelId="{1CA0C4BD-B571-412C-A181-E2B729C07434}">
      <dsp:nvSpPr>
        <dsp:cNvPr id="0" name=""/>
        <dsp:cNvSpPr/>
      </dsp:nvSpPr>
      <dsp:spPr>
        <a:xfrm>
          <a:off x="0" y="3993792"/>
          <a:ext cx="7932934"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871" tIns="17780" rIns="99568" bIns="17780" numCol="1" spcCol="1270" anchor="t" anchorCtr="0">
          <a:noAutofit/>
        </a:bodyPr>
        <a:lstStyle/>
        <a:p>
          <a:pPr marL="114300" lvl="1" indent="-114300" algn="l" defTabSz="622300" rtl="0">
            <a:lnSpc>
              <a:spcPct val="90000"/>
            </a:lnSpc>
            <a:spcBef>
              <a:spcPct val="0"/>
            </a:spcBef>
            <a:spcAft>
              <a:spcPct val="20000"/>
            </a:spcAft>
            <a:buChar char="••"/>
          </a:pPr>
          <a:endParaRPr lang="de-DE" sz="1400" kern="1200">
            <a:solidFill>
              <a:schemeClr val="bg1"/>
            </a:solidFill>
          </a:endParaRPr>
        </a:p>
      </dsp:txBody>
      <dsp:txXfrm>
        <a:off x="0" y="3993792"/>
        <a:ext cx="7932934" cy="264960"/>
      </dsp:txXfrm>
    </dsp:sp>
    <dsp:sp modelId="{736AA37B-7D5E-4C6B-987A-B6EC4DAE0342}">
      <dsp:nvSpPr>
        <dsp:cNvPr id="0" name=""/>
        <dsp:cNvSpPr/>
      </dsp:nvSpPr>
      <dsp:spPr>
        <a:xfrm>
          <a:off x="0" y="4258752"/>
          <a:ext cx="7932934" cy="33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de-DE" sz="1400" b="1" kern="1200" dirty="0" smtClean="0">
              <a:solidFill>
                <a:schemeClr val="bg1"/>
              </a:solidFill>
            </a:rPr>
            <a:t>8. </a:t>
          </a:r>
          <a:r>
            <a:rPr lang="de-DE" sz="1400" b="1" kern="1200" dirty="0" err="1" smtClean="0">
              <a:solidFill>
                <a:schemeClr val="bg1"/>
              </a:solidFill>
            </a:rPr>
            <a:t>participation</a:t>
          </a:r>
          <a:r>
            <a:rPr lang="de-DE" sz="1400" b="1" kern="1200" dirty="0" smtClean="0">
              <a:solidFill>
                <a:schemeClr val="bg1"/>
              </a:solidFill>
            </a:rPr>
            <a:t> (SenIAS, Integration)</a:t>
          </a:r>
          <a:endParaRPr lang="de-DE" sz="1400" kern="1200" dirty="0">
            <a:solidFill>
              <a:schemeClr val="bg1"/>
            </a:solidFill>
          </a:endParaRPr>
        </a:p>
      </dsp:txBody>
      <dsp:txXfrm>
        <a:off x="16449" y="4275201"/>
        <a:ext cx="7900036" cy="304062"/>
      </dsp:txXfrm>
    </dsp:sp>
    <dsp:sp modelId="{5B0E5ED1-A56E-4AEC-A969-9365F7E0E60F}">
      <dsp:nvSpPr>
        <dsp:cNvPr id="0" name=""/>
        <dsp:cNvSpPr/>
      </dsp:nvSpPr>
      <dsp:spPr>
        <a:xfrm>
          <a:off x="0" y="4658230"/>
          <a:ext cx="7932934" cy="336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de-DE" sz="1400" b="1" kern="1200" dirty="0" smtClean="0">
              <a:solidFill>
                <a:schemeClr val="bg1"/>
              </a:solidFill>
            </a:rPr>
            <a:t>9. </a:t>
          </a:r>
          <a:r>
            <a:rPr lang="de-DE" sz="1400" b="1" kern="1200" dirty="0" err="1" smtClean="0">
              <a:solidFill>
                <a:schemeClr val="bg1"/>
              </a:solidFill>
            </a:rPr>
            <a:t>democracy</a:t>
          </a:r>
          <a:r>
            <a:rPr lang="de-DE" sz="1400" b="1" kern="1200" dirty="0" smtClean="0">
              <a:solidFill>
                <a:schemeClr val="bg1"/>
              </a:solidFill>
            </a:rPr>
            <a:t>, </a:t>
          </a:r>
          <a:r>
            <a:rPr lang="de-DE" sz="1400" b="1" kern="1200" dirty="0" err="1" smtClean="0">
              <a:solidFill>
                <a:schemeClr val="bg1"/>
              </a:solidFill>
            </a:rPr>
            <a:t>security</a:t>
          </a:r>
          <a:r>
            <a:rPr lang="de-DE" sz="1400" b="1" kern="1200" dirty="0" smtClean="0">
              <a:solidFill>
                <a:schemeClr val="bg1"/>
              </a:solidFill>
            </a:rPr>
            <a:t> </a:t>
          </a:r>
          <a:r>
            <a:rPr lang="de-DE" sz="1400" b="1" kern="1200" dirty="0" err="1" smtClean="0">
              <a:solidFill>
                <a:schemeClr val="bg1"/>
              </a:solidFill>
            </a:rPr>
            <a:t>and</a:t>
          </a:r>
          <a:r>
            <a:rPr lang="de-DE" sz="1400" b="1" kern="1200" dirty="0" smtClean="0">
              <a:solidFill>
                <a:schemeClr val="bg1"/>
              </a:solidFill>
            </a:rPr>
            <a:t> </a:t>
          </a:r>
          <a:r>
            <a:rPr lang="de-DE" sz="1400" b="1" kern="1200" dirty="0" err="1" smtClean="0">
              <a:solidFill>
                <a:schemeClr val="bg1"/>
              </a:solidFill>
            </a:rPr>
            <a:t>prevention</a:t>
          </a:r>
          <a:r>
            <a:rPr lang="de-DE" sz="1400" b="1" kern="1200" dirty="0" smtClean="0">
              <a:solidFill>
                <a:schemeClr val="bg1"/>
              </a:solidFill>
            </a:rPr>
            <a:t> </a:t>
          </a:r>
          <a:r>
            <a:rPr lang="de-DE" sz="1400" b="1" kern="1200" dirty="0" err="1" smtClean="0">
              <a:solidFill>
                <a:schemeClr val="bg1"/>
              </a:solidFill>
            </a:rPr>
            <a:t>against</a:t>
          </a:r>
          <a:r>
            <a:rPr lang="de-DE" sz="1400" b="1" kern="1200" dirty="0" smtClean="0">
              <a:solidFill>
                <a:schemeClr val="bg1"/>
              </a:solidFill>
            </a:rPr>
            <a:t> </a:t>
          </a:r>
          <a:r>
            <a:rPr lang="de-DE" sz="1400" b="1" kern="1200" dirty="0" err="1" smtClean="0">
              <a:solidFill>
                <a:schemeClr val="bg1"/>
              </a:solidFill>
            </a:rPr>
            <a:t>radicalisation</a:t>
          </a:r>
          <a:r>
            <a:rPr lang="de-DE" sz="1400" b="1" kern="1200" dirty="0" smtClean="0">
              <a:solidFill>
                <a:schemeClr val="bg1"/>
              </a:solidFill>
            </a:rPr>
            <a:t> (</a:t>
          </a:r>
          <a:r>
            <a:rPr lang="de-DE" sz="1400" b="1" kern="1200" dirty="0" err="1" smtClean="0">
              <a:solidFill>
                <a:schemeClr val="bg1"/>
              </a:solidFill>
            </a:rPr>
            <a:t>SenInnDS</a:t>
          </a:r>
          <a:r>
            <a:rPr lang="de-DE" sz="1400" b="1" kern="1200" dirty="0" smtClean="0">
              <a:solidFill>
                <a:schemeClr val="bg1"/>
              </a:solidFill>
            </a:rPr>
            <a:t>, Inneres</a:t>
          </a:r>
          <a:r>
            <a:rPr lang="de-DE" sz="1000" b="1" kern="1200" dirty="0" smtClean="0">
              <a:solidFill>
                <a:schemeClr val="bg1"/>
              </a:solidFill>
            </a:rPr>
            <a:t>)</a:t>
          </a:r>
          <a:endParaRPr lang="de-DE" sz="1000" kern="1200" dirty="0">
            <a:solidFill>
              <a:schemeClr val="bg1"/>
            </a:solidFill>
          </a:endParaRPr>
        </a:p>
      </dsp:txBody>
      <dsp:txXfrm>
        <a:off x="16449" y="4674679"/>
        <a:ext cx="7900036" cy="30406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2" y="0"/>
            <a:ext cx="2945659" cy="496332"/>
          </a:xfrm>
          <a:prstGeom prst="rect">
            <a:avLst/>
          </a:prstGeom>
        </p:spPr>
        <p:txBody>
          <a:bodyPr vert="horz" lIns="91431" tIns="45715" rIns="91431" bIns="45715" rtlCol="0"/>
          <a:lstStyle>
            <a:lvl1pPr algn="l">
              <a:defRPr sz="1200"/>
            </a:lvl1pPr>
          </a:lstStyle>
          <a:p>
            <a:endParaRPr lang="de-DE"/>
          </a:p>
        </p:txBody>
      </p:sp>
      <p:sp>
        <p:nvSpPr>
          <p:cNvPr id="3" name="Datumsplatzhalter 2"/>
          <p:cNvSpPr>
            <a:spLocks noGrp="1"/>
          </p:cNvSpPr>
          <p:nvPr>
            <p:ph type="dt" sz="quarter" idx="1"/>
          </p:nvPr>
        </p:nvSpPr>
        <p:spPr>
          <a:xfrm>
            <a:off x="3850445" y="0"/>
            <a:ext cx="2945659" cy="496332"/>
          </a:xfrm>
          <a:prstGeom prst="rect">
            <a:avLst/>
          </a:prstGeom>
        </p:spPr>
        <p:txBody>
          <a:bodyPr vert="horz" lIns="91431" tIns="45715" rIns="91431" bIns="45715" rtlCol="0"/>
          <a:lstStyle>
            <a:lvl1pPr algn="r">
              <a:defRPr sz="1200"/>
            </a:lvl1pPr>
          </a:lstStyle>
          <a:p>
            <a:fld id="{6614FE30-4A52-9641-BED2-77C07E897E6B}" type="datetimeFigureOut">
              <a:rPr lang="de-DE" smtClean="0"/>
              <a:pPr/>
              <a:t>20.08.2018</a:t>
            </a:fld>
            <a:endParaRPr lang="de-DE"/>
          </a:p>
        </p:txBody>
      </p:sp>
      <p:sp>
        <p:nvSpPr>
          <p:cNvPr id="4" name="Fußzeilenplatzhalter 3"/>
          <p:cNvSpPr>
            <a:spLocks noGrp="1"/>
          </p:cNvSpPr>
          <p:nvPr>
            <p:ph type="ftr" sz="quarter" idx="2"/>
          </p:nvPr>
        </p:nvSpPr>
        <p:spPr>
          <a:xfrm>
            <a:off x="2" y="9428584"/>
            <a:ext cx="2945659" cy="496332"/>
          </a:xfrm>
          <a:prstGeom prst="rect">
            <a:avLst/>
          </a:prstGeom>
        </p:spPr>
        <p:txBody>
          <a:bodyPr vert="horz" lIns="91431" tIns="45715" rIns="91431" bIns="45715" rtlCol="0" anchor="b"/>
          <a:lstStyle>
            <a:lvl1pPr algn="l">
              <a:defRPr sz="1200"/>
            </a:lvl1pPr>
          </a:lstStyle>
          <a:p>
            <a:endParaRPr lang="de-DE"/>
          </a:p>
        </p:txBody>
      </p:sp>
      <p:sp>
        <p:nvSpPr>
          <p:cNvPr id="5" name="Foliennummernplatzhalter 4"/>
          <p:cNvSpPr>
            <a:spLocks noGrp="1"/>
          </p:cNvSpPr>
          <p:nvPr>
            <p:ph type="sldNum" sz="quarter" idx="3"/>
          </p:nvPr>
        </p:nvSpPr>
        <p:spPr>
          <a:xfrm>
            <a:off x="3850445" y="9428584"/>
            <a:ext cx="2945659" cy="496332"/>
          </a:xfrm>
          <a:prstGeom prst="rect">
            <a:avLst/>
          </a:prstGeom>
        </p:spPr>
        <p:txBody>
          <a:bodyPr vert="horz" lIns="91431" tIns="45715" rIns="91431" bIns="45715" rtlCol="0" anchor="b"/>
          <a:lstStyle>
            <a:lvl1pPr algn="r">
              <a:defRPr sz="1200"/>
            </a:lvl1pPr>
          </a:lstStyle>
          <a:p>
            <a:fld id="{19A1CADC-0845-0742-87EB-1C2F9F811E67}" type="slidenum">
              <a:rPr lang="de-DE" smtClean="0"/>
              <a:pPr/>
              <a:t>‹#›</a:t>
            </a:fld>
            <a:endParaRPr lang="de-DE"/>
          </a:p>
        </p:txBody>
      </p:sp>
    </p:spTree>
    <p:extLst>
      <p:ext uri="{BB962C8B-B14F-4D97-AF65-F5344CB8AC3E}">
        <p14:creationId xmlns:p14="http://schemas.microsoft.com/office/powerpoint/2010/main" val="2658399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2945659" cy="496332"/>
          </a:xfrm>
          <a:prstGeom prst="rect">
            <a:avLst/>
          </a:prstGeom>
        </p:spPr>
        <p:txBody>
          <a:bodyPr vert="horz" lIns="91431" tIns="45715" rIns="91431" bIns="45715" rtlCol="0"/>
          <a:lstStyle>
            <a:lvl1pPr algn="l">
              <a:defRPr sz="1200"/>
            </a:lvl1pPr>
          </a:lstStyle>
          <a:p>
            <a:endParaRPr lang="de-DE"/>
          </a:p>
        </p:txBody>
      </p:sp>
      <p:sp>
        <p:nvSpPr>
          <p:cNvPr id="3" name="Datumsplatzhalter 2"/>
          <p:cNvSpPr>
            <a:spLocks noGrp="1"/>
          </p:cNvSpPr>
          <p:nvPr>
            <p:ph type="dt" idx="1"/>
          </p:nvPr>
        </p:nvSpPr>
        <p:spPr>
          <a:xfrm>
            <a:off x="3850445" y="0"/>
            <a:ext cx="2945659" cy="496332"/>
          </a:xfrm>
          <a:prstGeom prst="rect">
            <a:avLst/>
          </a:prstGeom>
        </p:spPr>
        <p:txBody>
          <a:bodyPr vert="horz" lIns="91431" tIns="45715" rIns="91431" bIns="45715" rtlCol="0"/>
          <a:lstStyle>
            <a:lvl1pPr algn="r">
              <a:defRPr sz="1200"/>
            </a:lvl1pPr>
          </a:lstStyle>
          <a:p>
            <a:fld id="{B049E1D5-B9C5-4D3D-9D60-515A3A319A3D}" type="datetimeFigureOut">
              <a:rPr lang="de-DE" smtClean="0"/>
              <a:pPr/>
              <a:t>20.08.2018</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endParaRPr lang="de-DE"/>
          </a:p>
        </p:txBody>
      </p:sp>
      <p:sp>
        <p:nvSpPr>
          <p:cNvPr id="5" name="Notizenplatzhalter 4"/>
          <p:cNvSpPr>
            <a:spLocks noGrp="1"/>
          </p:cNvSpPr>
          <p:nvPr>
            <p:ph type="body" sz="quarter" idx="3"/>
          </p:nvPr>
        </p:nvSpPr>
        <p:spPr>
          <a:xfrm>
            <a:off x="679768" y="4715154"/>
            <a:ext cx="5438140" cy="4466987"/>
          </a:xfrm>
          <a:prstGeom prst="rect">
            <a:avLst/>
          </a:prstGeom>
        </p:spPr>
        <p:txBody>
          <a:bodyPr vert="horz" lIns="91431" tIns="45715" rIns="91431" bIns="45715"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2" y="9428584"/>
            <a:ext cx="2945659" cy="496332"/>
          </a:xfrm>
          <a:prstGeom prst="rect">
            <a:avLst/>
          </a:prstGeom>
        </p:spPr>
        <p:txBody>
          <a:bodyPr vert="horz" lIns="91431" tIns="45715" rIns="91431" bIns="45715" rtlCol="0" anchor="b"/>
          <a:lstStyle>
            <a:lvl1pPr algn="l">
              <a:defRPr sz="1200"/>
            </a:lvl1pPr>
          </a:lstStyle>
          <a:p>
            <a:endParaRPr lang="de-DE"/>
          </a:p>
        </p:txBody>
      </p:sp>
      <p:sp>
        <p:nvSpPr>
          <p:cNvPr id="7" name="Foliennummernplatzhalter 6"/>
          <p:cNvSpPr>
            <a:spLocks noGrp="1"/>
          </p:cNvSpPr>
          <p:nvPr>
            <p:ph type="sldNum" sz="quarter" idx="5"/>
          </p:nvPr>
        </p:nvSpPr>
        <p:spPr>
          <a:xfrm>
            <a:off x="3850445" y="9428584"/>
            <a:ext cx="2945659" cy="496332"/>
          </a:xfrm>
          <a:prstGeom prst="rect">
            <a:avLst/>
          </a:prstGeom>
        </p:spPr>
        <p:txBody>
          <a:bodyPr vert="horz" lIns="91431" tIns="45715" rIns="91431" bIns="45715" rtlCol="0" anchor="b"/>
          <a:lstStyle>
            <a:lvl1pPr algn="r">
              <a:defRPr sz="1200"/>
            </a:lvl1pPr>
          </a:lstStyle>
          <a:p>
            <a:fld id="{972DA189-101A-46D7-8F68-9E1E06A8FA1F}" type="slidenum">
              <a:rPr lang="de-DE" smtClean="0"/>
              <a:pPr/>
              <a:t>‹#›</a:t>
            </a:fld>
            <a:endParaRPr lang="de-DE"/>
          </a:p>
        </p:txBody>
      </p:sp>
    </p:spTree>
    <p:extLst>
      <p:ext uri="{BB962C8B-B14F-4D97-AF65-F5344CB8AC3E}">
        <p14:creationId xmlns:p14="http://schemas.microsoft.com/office/powerpoint/2010/main" val="3763949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972DA189-101A-46D7-8F68-9E1E06A8FA1F}" type="slidenum">
              <a:rPr lang="de-DE" smtClean="0"/>
              <a:pPr/>
              <a:t>1</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aseline="0" dirty="0" smtClean="0"/>
          </a:p>
        </p:txBody>
      </p:sp>
      <p:sp>
        <p:nvSpPr>
          <p:cNvPr id="4" name="Foliennummernplatzhalter 3"/>
          <p:cNvSpPr>
            <a:spLocks noGrp="1"/>
          </p:cNvSpPr>
          <p:nvPr>
            <p:ph type="sldNum" sz="quarter" idx="10"/>
          </p:nvPr>
        </p:nvSpPr>
        <p:spPr/>
        <p:txBody>
          <a:bodyPr/>
          <a:lstStyle/>
          <a:p>
            <a:pPr>
              <a:defRPr/>
            </a:pPr>
            <a:fld id="{E43190D4-BA35-4069-81B5-A8C8A8BDC1AD}" type="slidenum">
              <a:rPr lang="de-DE" smtClean="0"/>
              <a:pPr>
                <a:defRPr/>
              </a:pPr>
              <a:t>5</a:t>
            </a:fld>
            <a:endParaRPr lang="de-DE" dirty="0"/>
          </a:p>
        </p:txBody>
      </p:sp>
    </p:spTree>
    <p:extLst>
      <p:ext uri="{BB962C8B-B14F-4D97-AF65-F5344CB8AC3E}">
        <p14:creationId xmlns:p14="http://schemas.microsoft.com/office/powerpoint/2010/main" val="2375249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baseline="0" dirty="0" smtClean="0">
                <a:solidFill>
                  <a:srgbClr val="0070C0"/>
                </a:solidFill>
              </a:rPr>
              <a:t>A 2 </a:t>
            </a:r>
            <a:r>
              <a:rPr lang="de-DE" b="1" baseline="0" dirty="0" err="1" smtClean="0">
                <a:solidFill>
                  <a:srgbClr val="0070C0"/>
                </a:solidFill>
              </a:rPr>
              <a:t>hj</a:t>
            </a:r>
            <a:endParaRPr lang="de-DE" b="1" baseline="0" dirty="0" smtClean="0">
              <a:solidFill>
                <a:srgbClr val="0070C0"/>
              </a:solidFill>
            </a:endParaRPr>
          </a:p>
          <a:p>
            <a:endParaRPr lang="de-DE" b="1" baseline="0" dirty="0" smtClean="0">
              <a:solidFill>
                <a:srgbClr val="0070C0"/>
              </a:solidFill>
            </a:endParaRPr>
          </a:p>
          <a:p>
            <a:r>
              <a:rPr lang="de-DE" b="1" baseline="0" dirty="0" smtClean="0"/>
              <a:t>Hintergründe</a:t>
            </a:r>
          </a:p>
          <a:p>
            <a:r>
              <a:rPr lang="de-DE" baseline="0" dirty="0" smtClean="0"/>
              <a:t>blaue Markierung = Verlauf der Berliner Mauer bis 1989</a:t>
            </a:r>
          </a:p>
          <a:p>
            <a:endParaRPr lang="de-DE" baseline="0" dirty="0" smtClean="0"/>
          </a:p>
          <a:p>
            <a:r>
              <a:rPr lang="de-DE" baseline="0" dirty="0" smtClean="0"/>
              <a:t>Grafik zeigt die Verteilung der Menschen mit Migrationshintergrund auf die Berliner Bezirke </a:t>
            </a:r>
          </a:p>
          <a:p>
            <a:r>
              <a:rPr lang="de-DE" baseline="0" dirty="0" smtClean="0"/>
              <a:t>je dunkler die farbliche Darstellung der einzelnen Ortsteile, desto höher ist hier der Anteil von Menschen mit Migrationshintergrund.</a:t>
            </a:r>
          </a:p>
          <a:p>
            <a:endParaRPr lang="de-DE" baseline="0" dirty="0" smtClean="0"/>
          </a:p>
          <a:p>
            <a:r>
              <a:rPr lang="de-DE" u="sng" baseline="0" dirty="0" smtClean="0"/>
              <a:t>Besonderheit</a:t>
            </a:r>
          </a:p>
          <a:p>
            <a:r>
              <a:rPr lang="de-DE" baseline="0" dirty="0" smtClean="0"/>
              <a:t>Der Anteil von Menschen mit MH ist besonders in der Innenstadt sehr hoch.</a:t>
            </a:r>
          </a:p>
          <a:p>
            <a:r>
              <a:rPr lang="de-DE" baseline="0" dirty="0" smtClean="0"/>
              <a:t>In anderen Städten leben Menschen mit MH eher in den Randbezirken.</a:t>
            </a:r>
          </a:p>
          <a:p>
            <a:r>
              <a:rPr lang="de-DE" baseline="0" dirty="0" smtClean="0"/>
              <a:t>Begründung: siehe Mauerverlauf durch blaue Linie</a:t>
            </a:r>
          </a:p>
          <a:p>
            <a:r>
              <a:rPr lang="de-DE" baseline="0" dirty="0" smtClean="0"/>
              <a:t>Somit war die jetzige Innenstadt jeweils der Außenbereich des geteilten Berlins in Ost und West.</a:t>
            </a:r>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E43190D4-BA35-4069-81B5-A8C8A8BDC1AD}" type="slidenum">
              <a:rPr lang="de-DE" smtClean="0"/>
              <a:pPr>
                <a:defRPr/>
              </a:pPr>
              <a:t>6</a:t>
            </a:fld>
            <a:endParaRPr lang="de-DE" dirty="0"/>
          </a:p>
        </p:txBody>
      </p:sp>
    </p:spTree>
    <p:extLst>
      <p:ext uri="{BB962C8B-B14F-4D97-AF65-F5344CB8AC3E}">
        <p14:creationId xmlns:p14="http://schemas.microsoft.com/office/powerpoint/2010/main" val="345837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solidFill>
                  <a:srgbClr val="FF0000"/>
                </a:solidFill>
              </a:rPr>
              <a:t>A 2 </a:t>
            </a:r>
            <a:r>
              <a:rPr lang="de-DE" b="1" dirty="0" err="1" smtClean="0">
                <a:solidFill>
                  <a:srgbClr val="FF0000"/>
                </a:solidFill>
              </a:rPr>
              <a:t>hj</a:t>
            </a:r>
            <a:r>
              <a:rPr lang="de-DE" b="1" dirty="0" smtClean="0">
                <a:solidFill>
                  <a:srgbClr val="FF0000"/>
                </a:solidFill>
              </a:rPr>
              <a:t> 2014</a:t>
            </a:r>
            <a:r>
              <a:rPr lang="de-DE" b="1" baseline="0" dirty="0" smtClean="0">
                <a:solidFill>
                  <a:srgbClr val="FF0000"/>
                </a:solidFill>
              </a:rPr>
              <a:t> aktualisiert</a:t>
            </a:r>
            <a:endParaRPr lang="de-DE" b="1" dirty="0" smtClean="0">
              <a:solidFill>
                <a:srgbClr val="FF0000"/>
              </a:solidFill>
            </a:endParaRPr>
          </a:p>
          <a:p>
            <a:r>
              <a:rPr lang="de-DE" b="1" dirty="0" smtClean="0">
                <a:solidFill>
                  <a:srgbClr val="FF0000"/>
                </a:solidFill>
              </a:rPr>
              <a:t>Grafiken</a:t>
            </a:r>
          </a:p>
          <a:p>
            <a:endParaRPr lang="de-DE" dirty="0" smtClean="0">
              <a:solidFill>
                <a:srgbClr val="FF0000"/>
              </a:solidFill>
            </a:endParaRPr>
          </a:p>
          <a:p>
            <a:r>
              <a:rPr lang="de-DE" sz="1200" kern="1200" dirty="0" smtClean="0">
                <a:solidFill>
                  <a:schemeClr val="tx1"/>
                </a:solidFill>
                <a:effectLst/>
                <a:latin typeface="Arial" charset="0"/>
                <a:ea typeface="+mn-ea"/>
                <a:cs typeface="+mn-cs"/>
              </a:rPr>
              <a:t>Gegenüberstellung von verschiedenen Ländern </a:t>
            </a:r>
          </a:p>
          <a:p>
            <a:pPr lvl="0"/>
            <a:r>
              <a:rPr lang="de-DE" sz="1200" kern="1200" dirty="0" smtClean="0">
                <a:solidFill>
                  <a:schemeClr val="tx1"/>
                </a:solidFill>
                <a:effectLst/>
                <a:latin typeface="Arial" charset="0"/>
                <a:ea typeface="+mn-ea"/>
                <a:cs typeface="+mn-cs"/>
              </a:rPr>
              <a:t>Menschen mit Migrationshintergrund</a:t>
            </a:r>
          </a:p>
          <a:p>
            <a:pPr lvl="0"/>
            <a:r>
              <a:rPr lang="de-DE" sz="1200" kern="1200" dirty="0" smtClean="0">
                <a:solidFill>
                  <a:schemeClr val="tx1"/>
                </a:solidFill>
                <a:effectLst/>
                <a:latin typeface="Arial" charset="0"/>
                <a:ea typeface="+mn-ea"/>
                <a:cs typeface="+mn-cs"/>
              </a:rPr>
              <a:t>Nicht Deutsche nach Staatangehörigkeit</a:t>
            </a:r>
          </a:p>
          <a:p>
            <a:r>
              <a:rPr lang="de-DE" sz="1200" kern="1200" dirty="0" smtClean="0">
                <a:solidFill>
                  <a:schemeClr val="tx1"/>
                </a:solidFill>
                <a:effectLst/>
                <a:latin typeface="Arial" charset="0"/>
                <a:ea typeface="+mn-ea"/>
                <a:cs typeface="+mn-cs"/>
              </a:rPr>
              <a:t> </a:t>
            </a:r>
          </a:p>
          <a:p>
            <a:r>
              <a:rPr lang="de-DE" sz="1200" kern="1200" dirty="0" smtClean="0">
                <a:solidFill>
                  <a:schemeClr val="tx1"/>
                </a:solidFill>
                <a:effectLst/>
                <a:latin typeface="Arial" charset="0"/>
                <a:ea typeface="+mn-ea"/>
                <a:cs typeface="+mn-cs"/>
              </a:rPr>
              <a:t>man erkennt somit eindeutig den Anteil, welcher nicht eingebürgert ist.</a:t>
            </a:r>
          </a:p>
          <a:p>
            <a:endParaRPr lang="de-DE" dirty="0" smtClean="0">
              <a:solidFill>
                <a:srgbClr val="FF0000"/>
              </a:solidFill>
            </a:endParaRPr>
          </a:p>
        </p:txBody>
      </p:sp>
      <p:sp>
        <p:nvSpPr>
          <p:cNvPr id="4" name="Foliennummernplatzhalter 3"/>
          <p:cNvSpPr>
            <a:spLocks noGrp="1"/>
          </p:cNvSpPr>
          <p:nvPr>
            <p:ph type="sldNum" sz="quarter" idx="10"/>
          </p:nvPr>
        </p:nvSpPr>
        <p:spPr/>
        <p:txBody>
          <a:bodyPr/>
          <a:lstStyle/>
          <a:p>
            <a:pPr>
              <a:defRPr/>
            </a:pPr>
            <a:fld id="{E43190D4-BA35-4069-81B5-A8C8A8BDC1AD}" type="slidenum">
              <a:rPr lang="de-DE" smtClean="0"/>
              <a:pPr>
                <a:defRPr/>
              </a:pPr>
              <a:t>7</a:t>
            </a:fld>
            <a:endParaRPr lang="de-DE"/>
          </a:p>
        </p:txBody>
      </p:sp>
    </p:spTree>
    <p:extLst>
      <p:ext uri="{BB962C8B-B14F-4D97-AF65-F5344CB8AC3E}">
        <p14:creationId xmlns:p14="http://schemas.microsoft.com/office/powerpoint/2010/main" val="130107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b="1" dirty="0" smtClean="0">
                <a:solidFill>
                  <a:srgbClr val="FF0000"/>
                </a:solidFill>
              </a:rPr>
              <a:t>A 2 </a:t>
            </a:r>
            <a:r>
              <a:rPr lang="de-DE" sz="1200" b="1" dirty="0" err="1" smtClean="0">
                <a:solidFill>
                  <a:srgbClr val="FF0000"/>
                </a:solidFill>
              </a:rPr>
              <a:t>hj</a:t>
            </a:r>
            <a:r>
              <a:rPr lang="de-DE" sz="1200" b="1" dirty="0" smtClean="0">
                <a:solidFill>
                  <a:srgbClr val="FF0000"/>
                </a:solidFill>
              </a:rPr>
              <a:t> 2014</a:t>
            </a:r>
            <a:r>
              <a:rPr lang="de-DE" sz="1200" b="1" baseline="0" dirty="0" smtClean="0">
                <a:solidFill>
                  <a:srgbClr val="FF0000"/>
                </a:solidFill>
              </a:rPr>
              <a:t> aktualisiert</a:t>
            </a:r>
            <a:endParaRPr lang="de-DE" sz="1200" b="1" dirty="0" smtClean="0">
              <a:solidFill>
                <a:srgbClr val="FF0000"/>
              </a:solidFill>
            </a:endParaRPr>
          </a:p>
          <a:p>
            <a:endParaRPr lang="de-DE" sz="1200" kern="1200" dirty="0" smtClean="0">
              <a:solidFill>
                <a:schemeClr val="tx1"/>
              </a:solidFill>
              <a:effectLst/>
              <a:latin typeface="Arial" charset="0"/>
              <a:ea typeface="+mn-ea"/>
              <a:cs typeface="+mn-cs"/>
            </a:endParaRPr>
          </a:p>
          <a:p>
            <a:endParaRPr lang="de-DE" sz="1200" kern="1200" dirty="0" smtClean="0">
              <a:solidFill>
                <a:schemeClr val="tx1"/>
              </a:solidFill>
              <a:effectLst/>
              <a:latin typeface="Arial" charset="0"/>
              <a:ea typeface="+mn-ea"/>
              <a:cs typeface="+mn-cs"/>
            </a:endParaRPr>
          </a:p>
          <a:p>
            <a:r>
              <a:rPr lang="de-DE" sz="1200" kern="1200" dirty="0" smtClean="0">
                <a:solidFill>
                  <a:schemeClr val="tx1"/>
                </a:solidFill>
                <a:effectLst/>
                <a:latin typeface="Arial" charset="0"/>
                <a:ea typeface="+mn-ea"/>
                <a:cs typeface="+mn-cs"/>
              </a:rPr>
              <a:t>1950 	Geburtenschwache Kriegsjahrgänge kamen ins Erwerbsfähige Alter</a:t>
            </a:r>
          </a:p>
          <a:p>
            <a:r>
              <a:rPr lang="de-DE" sz="1200" kern="1200" dirty="0" smtClean="0">
                <a:solidFill>
                  <a:schemeClr val="tx1"/>
                </a:solidFill>
                <a:effectLst/>
                <a:latin typeface="Arial" charset="0"/>
                <a:ea typeface="+mn-ea"/>
                <a:cs typeface="+mn-cs"/>
                <a:sym typeface="Wingdings"/>
              </a:rPr>
              <a:t></a:t>
            </a:r>
            <a:r>
              <a:rPr lang="de-DE" sz="1200" kern="1200" dirty="0" smtClean="0">
                <a:solidFill>
                  <a:schemeClr val="tx1"/>
                </a:solidFill>
                <a:effectLst/>
                <a:latin typeface="Arial" charset="0"/>
                <a:ea typeface="+mn-ea"/>
                <a:cs typeface="+mn-cs"/>
              </a:rPr>
              <a:t>Mitarbeitermangel in der Deutschen Wirtschaft (insbesondere Automobil- und Montagebranche</a:t>
            </a:r>
          </a:p>
          <a:p>
            <a:r>
              <a:rPr lang="de-DE" sz="1200" kern="1200" dirty="0" smtClean="0">
                <a:solidFill>
                  <a:schemeClr val="tx1"/>
                </a:solidFill>
                <a:effectLst/>
                <a:latin typeface="Arial" charset="0"/>
                <a:ea typeface="+mn-ea"/>
                <a:cs typeface="+mn-cs"/>
              </a:rPr>
              <a:t>1955	Anwerbeabkommen Deutschland Italien zur Vermittlung von italienischen Arbeitskräften</a:t>
            </a:r>
          </a:p>
          <a:p>
            <a:r>
              <a:rPr lang="de-DE" sz="1200" kern="1200" dirty="0" smtClean="0">
                <a:solidFill>
                  <a:schemeClr val="tx1"/>
                </a:solidFill>
                <a:effectLst/>
                <a:latin typeface="Arial" charset="0"/>
                <a:ea typeface="+mn-ea"/>
                <a:cs typeface="+mn-cs"/>
              </a:rPr>
              <a:t>	ähnlich</a:t>
            </a:r>
          </a:p>
          <a:p>
            <a:r>
              <a:rPr lang="de-DE" sz="1200" kern="1200" dirty="0" smtClean="0">
                <a:solidFill>
                  <a:schemeClr val="tx1"/>
                </a:solidFill>
                <a:effectLst/>
                <a:latin typeface="Arial" charset="0"/>
                <a:ea typeface="+mn-ea"/>
                <a:cs typeface="+mn-cs"/>
              </a:rPr>
              <a:t>1960-68 mit Spanien, Griechenland, der Türkei, Marokko, Portugal, Tunesien,</a:t>
            </a:r>
            <a:r>
              <a:rPr lang="de-DE" sz="1200" kern="1200" baseline="0" dirty="0" smtClean="0">
                <a:solidFill>
                  <a:schemeClr val="tx1"/>
                </a:solidFill>
                <a:effectLst/>
                <a:latin typeface="Arial" charset="0"/>
                <a:ea typeface="+mn-ea"/>
                <a:cs typeface="+mn-cs"/>
              </a:rPr>
              <a:t> </a:t>
            </a:r>
            <a:r>
              <a:rPr lang="de-DE" sz="1200" kern="1200" dirty="0" smtClean="0">
                <a:solidFill>
                  <a:schemeClr val="tx1"/>
                </a:solidFill>
                <a:effectLst/>
                <a:latin typeface="Arial" charset="0"/>
                <a:ea typeface="+mn-ea"/>
                <a:cs typeface="+mn-cs"/>
              </a:rPr>
              <a:t>Jugoslawien und Süd Korea</a:t>
            </a:r>
          </a:p>
          <a:p>
            <a:r>
              <a:rPr lang="de-DE" sz="1200" kern="1200" dirty="0" smtClean="0">
                <a:solidFill>
                  <a:schemeClr val="tx1"/>
                </a:solidFill>
                <a:effectLst/>
                <a:latin typeface="Arial" charset="0"/>
                <a:ea typeface="+mn-ea"/>
                <a:cs typeface="+mn-cs"/>
              </a:rPr>
              <a:t>Anwerbeabkommen:</a:t>
            </a:r>
          </a:p>
          <a:p>
            <a:r>
              <a:rPr lang="de-DE" sz="1200" kern="1200" dirty="0" smtClean="0">
                <a:solidFill>
                  <a:schemeClr val="tx1"/>
                </a:solidFill>
                <a:effectLst/>
                <a:latin typeface="Arial" charset="0"/>
                <a:ea typeface="+mn-ea"/>
                <a:cs typeface="+mn-cs"/>
              </a:rPr>
              <a:t>1955	 Italien</a:t>
            </a:r>
          </a:p>
          <a:p>
            <a:r>
              <a:rPr lang="de-DE" sz="1200" kern="1200" dirty="0" smtClean="0">
                <a:solidFill>
                  <a:schemeClr val="tx1"/>
                </a:solidFill>
                <a:effectLst/>
                <a:latin typeface="Arial" charset="0"/>
                <a:ea typeface="+mn-ea"/>
                <a:cs typeface="+mn-cs"/>
              </a:rPr>
              <a:t>1960	 Spanien / Griechenland</a:t>
            </a:r>
          </a:p>
          <a:p>
            <a:r>
              <a:rPr lang="de-DE" sz="1200" kern="1200" dirty="0" smtClean="0">
                <a:solidFill>
                  <a:schemeClr val="tx1"/>
                </a:solidFill>
                <a:effectLst/>
                <a:latin typeface="Arial" charset="0"/>
                <a:ea typeface="+mn-ea"/>
                <a:cs typeface="+mn-cs"/>
              </a:rPr>
              <a:t>1961	 Türkei</a:t>
            </a:r>
          </a:p>
          <a:p>
            <a:r>
              <a:rPr lang="de-DE" sz="1200" kern="1200" dirty="0" smtClean="0">
                <a:solidFill>
                  <a:schemeClr val="tx1"/>
                </a:solidFill>
                <a:effectLst/>
                <a:latin typeface="Arial" charset="0"/>
                <a:ea typeface="+mn-ea"/>
                <a:cs typeface="+mn-cs"/>
              </a:rPr>
              <a:t>1963	 Marokko</a:t>
            </a:r>
          </a:p>
          <a:p>
            <a:r>
              <a:rPr lang="de-DE" sz="1200" kern="1200" dirty="0" smtClean="0">
                <a:solidFill>
                  <a:schemeClr val="tx1"/>
                </a:solidFill>
                <a:effectLst/>
                <a:latin typeface="Arial" charset="0"/>
                <a:ea typeface="+mn-ea"/>
                <a:cs typeface="+mn-cs"/>
              </a:rPr>
              <a:t>1964	 Portugal</a:t>
            </a:r>
          </a:p>
          <a:p>
            <a:r>
              <a:rPr lang="de-DE" sz="1200" kern="1200" dirty="0" smtClean="0">
                <a:solidFill>
                  <a:schemeClr val="tx1"/>
                </a:solidFill>
                <a:effectLst/>
                <a:latin typeface="Arial" charset="0"/>
                <a:ea typeface="+mn-ea"/>
                <a:cs typeface="+mn-cs"/>
              </a:rPr>
              <a:t>1965	 Tunesien</a:t>
            </a:r>
          </a:p>
          <a:p>
            <a:r>
              <a:rPr lang="de-DE" sz="1200" kern="1200" dirty="0" smtClean="0">
                <a:solidFill>
                  <a:schemeClr val="tx1"/>
                </a:solidFill>
                <a:effectLst/>
                <a:latin typeface="Arial" charset="0"/>
                <a:ea typeface="+mn-ea"/>
                <a:cs typeface="+mn-cs"/>
              </a:rPr>
              <a:t>1968	 Jugoslawien</a:t>
            </a:r>
          </a:p>
          <a:p>
            <a:r>
              <a:rPr lang="de-DE" sz="1200" kern="1200" dirty="0" smtClean="0">
                <a:solidFill>
                  <a:schemeClr val="tx1"/>
                </a:solidFill>
                <a:effectLst/>
                <a:latin typeface="Arial" charset="0"/>
                <a:ea typeface="+mn-ea"/>
                <a:cs typeface="+mn-cs"/>
              </a:rPr>
              <a:t>1970	 Süd-Korea</a:t>
            </a:r>
          </a:p>
          <a:p>
            <a:endParaRPr lang="de-DE" sz="120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r>
              <a:rPr lang="de-DE" sz="1200" kern="1200" dirty="0" smtClean="0">
                <a:solidFill>
                  <a:schemeClr val="tx1"/>
                </a:solidFill>
                <a:effectLst/>
                <a:latin typeface="Arial" charset="0"/>
                <a:ea typeface="+mn-ea"/>
                <a:cs typeface="+mn-cs"/>
              </a:rPr>
              <a:t>Die Gastarbeiter stammten meist aus ländlichen, strukturschwachen Gebieten			</a:t>
            </a:r>
          </a:p>
          <a:p>
            <a:pPr marL="171450" indent="-171450">
              <a:buFont typeface="Arial" panose="020B0604020202020204" pitchFamily="34" charset="0"/>
              <a:buChar char="•"/>
            </a:pPr>
            <a:r>
              <a:rPr lang="de-DE" sz="1200" kern="1200" dirty="0" smtClean="0">
                <a:solidFill>
                  <a:schemeClr val="tx1"/>
                </a:solidFill>
                <a:effectLst/>
                <a:latin typeface="Arial" charset="0"/>
                <a:ea typeface="+mn-ea"/>
                <a:cs typeface="+mn-cs"/>
              </a:rPr>
              <a:t>waren häufig ungelernt, verdienten daher in ihrer Heimat sehr wenig oder waren arbeitslos	</a:t>
            </a:r>
          </a:p>
          <a:p>
            <a:pPr marL="171450" indent="-171450">
              <a:buFont typeface="Arial" panose="020B0604020202020204" pitchFamily="34" charset="0"/>
              <a:buChar char="•"/>
            </a:pPr>
            <a:r>
              <a:rPr lang="de-DE" sz="1200" kern="1200" dirty="0" smtClean="0">
                <a:solidFill>
                  <a:schemeClr val="tx1"/>
                </a:solidFill>
                <a:effectLst/>
                <a:latin typeface="Arial" charset="0"/>
                <a:ea typeface="+mn-ea"/>
                <a:cs typeface="+mn-cs"/>
                <a:sym typeface="Wingdings"/>
              </a:rPr>
              <a:t></a:t>
            </a:r>
            <a:r>
              <a:rPr lang="de-DE" sz="1200" kern="1200" dirty="0" smtClean="0">
                <a:solidFill>
                  <a:schemeClr val="tx1"/>
                </a:solidFill>
                <a:effectLst/>
                <a:latin typeface="Arial" charset="0"/>
                <a:ea typeface="+mn-ea"/>
                <a:cs typeface="+mn-cs"/>
              </a:rPr>
              <a:t> Arbeitsaufenthalt im Ausland bot ihnen eine wirtschaftliche Perspektive			</a:t>
            </a:r>
          </a:p>
          <a:p>
            <a:pPr marL="171450" indent="-171450">
              <a:buFont typeface="Arial" panose="020B0604020202020204" pitchFamily="34" charset="0"/>
              <a:buChar char="•"/>
            </a:pPr>
            <a:r>
              <a:rPr lang="de-DE" sz="1200" kern="1200" dirty="0" smtClean="0">
                <a:solidFill>
                  <a:schemeClr val="tx1"/>
                </a:solidFill>
                <a:effectLst/>
                <a:latin typeface="Arial" charset="0"/>
                <a:ea typeface="+mn-ea"/>
                <a:cs typeface="+mn-cs"/>
              </a:rPr>
              <a:t>Unterstützung der Familie in der Heimat							</a:t>
            </a:r>
          </a:p>
          <a:p>
            <a:pPr marL="171450" indent="-171450">
              <a:buFont typeface="Arial" panose="020B0604020202020204" pitchFamily="34" charset="0"/>
              <a:buChar char="•"/>
            </a:pPr>
            <a:r>
              <a:rPr lang="de-DE" sz="1200" kern="1200" dirty="0" smtClean="0">
                <a:solidFill>
                  <a:schemeClr val="tx1"/>
                </a:solidFill>
                <a:effectLst/>
                <a:latin typeface="Arial" charset="0"/>
                <a:ea typeface="+mn-ea"/>
                <a:cs typeface="+mn-cs"/>
              </a:rPr>
              <a:t>mehr Männer als Frauen (zwischen 20 und 40 Jahre i.d.R. alleinstehend)</a:t>
            </a:r>
          </a:p>
          <a:p>
            <a:r>
              <a:rPr lang="de-DE" sz="1200" kern="1200" dirty="0" smtClean="0">
                <a:solidFill>
                  <a:schemeClr val="tx1"/>
                </a:solidFill>
                <a:effectLst/>
                <a:latin typeface="Arial" charset="0"/>
                <a:ea typeface="+mn-ea"/>
                <a:cs typeface="+mn-cs"/>
              </a:rPr>
              <a:t>Branchen: Industrie, im Baugewerbe und im Bergbau</a:t>
            </a:r>
          </a:p>
          <a:p>
            <a:endParaRPr lang="de-DE" sz="1200" kern="1200" dirty="0" smtClean="0">
              <a:solidFill>
                <a:schemeClr val="tx1"/>
              </a:solidFill>
              <a:effectLst/>
              <a:latin typeface="Arial" charset="0"/>
              <a:ea typeface="+mn-ea"/>
              <a:cs typeface="+mn-cs"/>
            </a:endParaRPr>
          </a:p>
          <a:p>
            <a:r>
              <a:rPr lang="de-DE" sz="1200" kern="1200" dirty="0" smtClean="0">
                <a:solidFill>
                  <a:schemeClr val="tx1"/>
                </a:solidFill>
                <a:effectLst/>
                <a:latin typeface="Arial" charset="0"/>
                <a:ea typeface="+mn-ea"/>
                <a:cs typeface="+mn-cs"/>
              </a:rPr>
              <a:t>1966	kurze erste Konjunkturschwache Phase – kurze Verluste in der Zuwanderung</a:t>
            </a:r>
          </a:p>
          <a:p>
            <a:r>
              <a:rPr lang="de-DE" sz="1200" kern="1200" dirty="0" smtClean="0">
                <a:solidFill>
                  <a:schemeClr val="tx1"/>
                </a:solidFill>
                <a:effectLst/>
                <a:latin typeface="Arial" charset="0"/>
                <a:ea typeface="+mn-ea"/>
                <a:cs typeface="+mn-cs"/>
              </a:rPr>
              <a:t>1967 	Wirtschaft erholt sich; Zahl der offenen Stellen stieg wieder </a:t>
            </a:r>
            <a:r>
              <a:rPr lang="de-DE" sz="1200" kern="1200" dirty="0" smtClean="0">
                <a:solidFill>
                  <a:schemeClr val="tx1"/>
                </a:solidFill>
                <a:effectLst/>
                <a:latin typeface="Arial" charset="0"/>
                <a:ea typeface="+mn-ea"/>
                <a:cs typeface="+mn-cs"/>
                <a:sym typeface="Wingdings"/>
              </a:rPr>
              <a:t></a:t>
            </a:r>
            <a:r>
              <a:rPr lang="de-DE" sz="1200" kern="1200" dirty="0" smtClean="0">
                <a:solidFill>
                  <a:schemeClr val="tx1"/>
                </a:solidFill>
                <a:effectLst/>
                <a:latin typeface="Arial" charset="0"/>
                <a:ea typeface="+mn-ea"/>
                <a:cs typeface="+mn-cs"/>
              </a:rPr>
              <a:t> Gastarbeiterzuwachs</a:t>
            </a:r>
          </a:p>
          <a:p>
            <a:r>
              <a:rPr lang="de-DE" sz="1200" kern="1200" dirty="0" smtClean="0">
                <a:solidFill>
                  <a:schemeClr val="tx1"/>
                </a:solidFill>
                <a:effectLst/>
                <a:latin typeface="Arial" charset="0"/>
                <a:ea typeface="+mn-ea"/>
                <a:cs typeface="+mn-cs"/>
              </a:rPr>
              <a:t> 1968 und 1971 wurden so viele neue Arbeiter beschäftigt wie insgesamt in den 13 Jahren zuvor</a:t>
            </a:r>
          </a:p>
          <a:p>
            <a:pPr marL="171450" lvl="0" indent="-171450">
              <a:buFont typeface="Arial" panose="020B0604020202020204" pitchFamily="34" charset="0"/>
              <a:buChar char="•"/>
            </a:pPr>
            <a:r>
              <a:rPr lang="de-DE" sz="1200" kern="1200" dirty="0" smtClean="0">
                <a:solidFill>
                  <a:schemeClr val="tx1"/>
                </a:solidFill>
                <a:effectLst/>
                <a:latin typeface="Arial" charset="0"/>
                <a:ea typeface="+mn-ea"/>
                <a:cs typeface="+mn-cs"/>
              </a:rPr>
              <a:t>In dieser Zeit lösten türkische Migranten die Italiener als größte ausländische Gruppe ab.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sz="1200" kern="1200" dirty="0" smtClean="0">
                <a:solidFill>
                  <a:schemeClr val="tx1"/>
                </a:solidFill>
                <a:effectLst/>
                <a:latin typeface="Arial" charset="0"/>
                <a:ea typeface="+mn-ea"/>
                <a:cs typeface="+mn-cs"/>
              </a:rPr>
              <a:t>Sie kamen meist als arme Bauernsöhne direkt aus Anatolien im Osten der Türkei. (nach Berlin kamen sehr viele Frauen etwa für die damals noch stark ausgebaute Textil- und Elektromontageindustrie, weil sie in der Regel weniger Lohn bekamen als ihre männlichen Kollegen.).</a:t>
            </a:r>
          </a:p>
          <a:p>
            <a:pPr marL="171450" lvl="0" indent="-171450">
              <a:buFont typeface="Arial" panose="020B0604020202020204" pitchFamily="34" charset="0"/>
              <a:buChar char="•"/>
            </a:pPr>
            <a:endParaRPr lang="de-DE" sz="1200" kern="1200" dirty="0" smtClean="0">
              <a:solidFill>
                <a:schemeClr val="tx1"/>
              </a:solidFill>
              <a:effectLst/>
              <a:latin typeface="Arial" charset="0"/>
              <a:ea typeface="+mn-ea"/>
              <a:cs typeface="+mn-cs"/>
            </a:endParaRPr>
          </a:p>
          <a:p>
            <a:endParaRPr lang="de-DE" sz="1200" kern="1200" dirty="0" smtClean="0">
              <a:solidFill>
                <a:schemeClr val="tx1"/>
              </a:solidFill>
              <a:effectLst/>
              <a:latin typeface="Arial" charset="0"/>
              <a:ea typeface="+mn-ea"/>
              <a:cs typeface="+mn-cs"/>
            </a:endParaRPr>
          </a:p>
          <a:p>
            <a:r>
              <a:rPr lang="de-DE" sz="1200" kern="1200" dirty="0" smtClean="0">
                <a:solidFill>
                  <a:schemeClr val="tx1"/>
                </a:solidFill>
                <a:effectLst/>
                <a:latin typeface="Arial" charset="0"/>
                <a:ea typeface="+mn-ea"/>
                <a:cs typeface="+mn-cs"/>
              </a:rPr>
              <a:t>1970er 	Ölkrise trübte erneut die Wirtschaftslage</a:t>
            </a:r>
            <a:r>
              <a:rPr lang="de-DE" sz="1200" kern="1200" dirty="0" smtClean="0">
                <a:solidFill>
                  <a:schemeClr val="tx1"/>
                </a:solidFill>
                <a:effectLst/>
                <a:latin typeface="Arial" charset="0"/>
                <a:ea typeface="+mn-ea"/>
                <a:cs typeface="+mn-cs"/>
                <a:sym typeface="Wingdings"/>
              </a:rPr>
              <a:t> </a:t>
            </a:r>
            <a:r>
              <a:rPr lang="de-DE" sz="1200" kern="1200" dirty="0" smtClean="0">
                <a:solidFill>
                  <a:schemeClr val="tx1"/>
                </a:solidFill>
                <a:effectLst/>
                <a:latin typeface="Arial" charset="0"/>
                <a:ea typeface="+mn-ea"/>
                <a:cs typeface="+mn-cs"/>
              </a:rPr>
              <a:t>"Anwerbestopp" als politische Reaktion</a:t>
            </a:r>
          </a:p>
          <a:p>
            <a:pPr lvl="0"/>
            <a:r>
              <a:rPr lang="de-DE" sz="1200" kern="1200" dirty="0" smtClean="0">
                <a:solidFill>
                  <a:schemeClr val="tx1"/>
                </a:solidFill>
                <a:effectLst/>
                <a:latin typeface="Arial" charset="0"/>
                <a:ea typeface="+mn-ea"/>
                <a:cs typeface="+mn-cs"/>
              </a:rPr>
              <a:t>Mit dem Ende der staatlich gesteuerten Arbeitsmigration hörte die Zuwanderung nicht auf</a:t>
            </a:r>
          </a:p>
          <a:p>
            <a:pPr marL="171450" lvl="0" indent="-171450">
              <a:buFont typeface="Arial" panose="020B0604020202020204" pitchFamily="34" charset="0"/>
              <a:buChar char="•"/>
            </a:pPr>
            <a:r>
              <a:rPr lang="de-DE" sz="1200" kern="1200" dirty="0" smtClean="0">
                <a:solidFill>
                  <a:schemeClr val="tx1"/>
                </a:solidFill>
                <a:effectLst/>
                <a:latin typeface="Arial" charset="0"/>
                <a:ea typeface="+mn-ea"/>
                <a:cs typeface="+mn-cs"/>
              </a:rPr>
              <a:t>Aus Angst, als Arbeitsmigranten nicht noch einmal einreisen zu dürfen,</a:t>
            </a:r>
          </a:p>
          <a:p>
            <a:pPr marL="171450" lvl="0" indent="-171450">
              <a:buFont typeface="Arial" panose="020B0604020202020204" pitchFamily="34" charset="0"/>
              <a:buChar char="•"/>
            </a:pPr>
            <a:r>
              <a:rPr lang="de-DE" sz="1200" kern="1200" dirty="0" smtClean="0">
                <a:solidFill>
                  <a:schemeClr val="tx1"/>
                </a:solidFill>
                <a:effectLst/>
                <a:latin typeface="Arial" charset="0"/>
                <a:ea typeface="+mn-ea"/>
                <a:cs typeface="+mn-cs"/>
              </a:rPr>
              <a:t> hatten sich die meisten Gastarbeiter nach dem Anwerbestopp dazu entschieden, vorerst nicht in ihr Heimatland zurückzukehren </a:t>
            </a:r>
            <a:r>
              <a:rPr lang="de-DE" sz="1200" kern="1200" dirty="0" smtClean="0">
                <a:solidFill>
                  <a:schemeClr val="tx1"/>
                </a:solidFill>
                <a:effectLst/>
                <a:latin typeface="Arial" charset="0"/>
                <a:ea typeface="+mn-ea"/>
                <a:cs typeface="+mn-cs"/>
                <a:sym typeface="Wingdings"/>
              </a:rPr>
              <a:t></a:t>
            </a:r>
            <a:r>
              <a:rPr lang="de-DE" sz="1200" kern="1200" dirty="0" smtClean="0">
                <a:solidFill>
                  <a:schemeClr val="tx1"/>
                </a:solidFill>
                <a:effectLst/>
                <a:latin typeface="Arial" charset="0"/>
                <a:ea typeface="+mn-ea"/>
                <a:cs typeface="+mn-cs"/>
              </a:rPr>
              <a:t>längerfristiges Bleiben </a:t>
            </a:r>
          </a:p>
          <a:p>
            <a:pPr marL="628650" lvl="1" indent="-171450">
              <a:buFont typeface="Arial" panose="020B0604020202020204" pitchFamily="34" charset="0"/>
              <a:buChar char="•"/>
            </a:pPr>
            <a:r>
              <a:rPr lang="de-DE" sz="1200" kern="1200" dirty="0" smtClean="0">
                <a:solidFill>
                  <a:schemeClr val="tx1"/>
                </a:solidFill>
                <a:effectLst/>
                <a:latin typeface="Arial" charset="0"/>
                <a:ea typeface="+mn-ea"/>
                <a:cs typeface="+mn-cs"/>
              </a:rPr>
              <a:t>suchten sich bessere Wohnungen, </a:t>
            </a:r>
          </a:p>
          <a:p>
            <a:pPr marL="628650" lvl="1" indent="-171450">
              <a:buFont typeface="Arial" panose="020B0604020202020204" pitchFamily="34" charset="0"/>
              <a:buChar char="•"/>
            </a:pPr>
            <a:r>
              <a:rPr lang="de-DE" sz="1200" kern="1200" dirty="0" smtClean="0">
                <a:solidFill>
                  <a:schemeClr val="tx1"/>
                </a:solidFill>
                <a:effectLst/>
                <a:latin typeface="Arial" charset="0"/>
                <a:ea typeface="+mn-ea"/>
                <a:cs typeface="+mn-cs"/>
              </a:rPr>
              <a:t>konsumierten mehr und </a:t>
            </a:r>
          </a:p>
          <a:p>
            <a:pPr marL="628650" lvl="1" indent="-171450">
              <a:buFont typeface="Arial" panose="020B0604020202020204" pitchFamily="34" charset="0"/>
              <a:buChar char="•"/>
            </a:pPr>
            <a:r>
              <a:rPr lang="de-DE" sz="1200" kern="1200" dirty="0" smtClean="0">
                <a:solidFill>
                  <a:schemeClr val="tx1"/>
                </a:solidFill>
                <a:effectLst/>
                <a:latin typeface="Arial" charset="0"/>
                <a:ea typeface="+mn-ea"/>
                <a:cs typeface="+mn-cs"/>
              </a:rPr>
              <a:t>holten vor allem ihre Familien nach </a:t>
            </a:r>
          </a:p>
          <a:p>
            <a:pPr marL="628650" lvl="1" indent="-171450">
              <a:buFont typeface="Arial" panose="020B0604020202020204" pitchFamily="34" charset="0"/>
              <a:buChar char="•"/>
            </a:pPr>
            <a:r>
              <a:rPr lang="de-DE" sz="1200" kern="1200" dirty="0" smtClean="0">
                <a:solidFill>
                  <a:schemeClr val="tx1"/>
                </a:solidFill>
                <a:effectLst/>
                <a:latin typeface="Arial" charset="0"/>
                <a:ea typeface="+mn-ea"/>
                <a:cs typeface="+mn-cs"/>
              </a:rPr>
              <a:t>Möglich nach dem Ausländergesetz von 1965 Aus Arbeitsmigranten wurden Einwanderer.</a:t>
            </a:r>
          </a:p>
          <a:p>
            <a:pPr lvl="0"/>
            <a:r>
              <a:rPr lang="de-DE" sz="1200" kern="1200" dirty="0" smtClean="0">
                <a:solidFill>
                  <a:schemeClr val="tx1"/>
                </a:solidFill>
                <a:effectLst/>
                <a:latin typeface="Arial" charset="0"/>
                <a:ea typeface="+mn-ea"/>
                <a:cs typeface="+mn-cs"/>
              </a:rPr>
              <a:t>Der Nachzug der Familien und der in Deutschland geborene Nachwuchs veränderte die demografische Struktur der ausländischen Bevölkerung: Aus einer Gruppe meist männlicher Vertragsarbeiter entstand eine normale Migrantenpopulation mit Frauen und Kindern.</a:t>
            </a:r>
          </a:p>
          <a:p>
            <a:pPr lvl="0"/>
            <a:r>
              <a:rPr lang="de-DE" sz="1200" kern="1200" dirty="0" smtClean="0">
                <a:solidFill>
                  <a:schemeClr val="tx1"/>
                </a:solidFill>
                <a:effectLst/>
                <a:latin typeface="Arial" charset="0"/>
                <a:ea typeface="+mn-ea"/>
                <a:cs typeface="+mn-cs"/>
              </a:rPr>
              <a:t>Vor allem türkische Frauen kamen ohne Qualifikation und Sprachkenntnisse oder gar als Analphabetinnen und lebten in ihren hiesigen Familienverhältnissen oft komplett isoliert. </a:t>
            </a:r>
          </a:p>
          <a:p>
            <a:pPr lvl="0"/>
            <a:r>
              <a:rPr lang="de-DE" sz="1200" kern="1200" dirty="0" smtClean="0">
                <a:solidFill>
                  <a:schemeClr val="tx1"/>
                </a:solidFill>
                <a:effectLst/>
                <a:latin typeface="Arial" charset="0"/>
                <a:ea typeface="+mn-ea"/>
                <a:cs typeface="+mn-cs"/>
              </a:rPr>
              <a:t>Dadurch verringerte sich die Beschäftigungsquote der ausländischen Bevölkerungsgruppe insgesamt. </a:t>
            </a:r>
          </a:p>
          <a:p>
            <a:pPr lvl="0"/>
            <a:r>
              <a:rPr lang="de-DE" sz="1200" kern="1200" dirty="0" smtClean="0">
                <a:solidFill>
                  <a:schemeClr val="tx1"/>
                </a:solidFill>
                <a:effectLst/>
                <a:latin typeface="Arial" charset="0"/>
                <a:ea typeface="+mn-ea"/>
                <a:cs typeface="+mn-cs"/>
              </a:rPr>
              <a:t>Doch auch der wirtschaftliche Strukturwandel zog Entlassungen nach sich, von denen vor allem die gering qualifizierten ausländischen Arbeiter betroffen waren. Aus den fleißigen Einzahlern in die Sozialsysteme wurden Empfänger von Arbeitslosen- und Kindergeld.</a:t>
            </a:r>
          </a:p>
          <a:p>
            <a:pPr lvl="0"/>
            <a:r>
              <a:rPr lang="de-DE" sz="1200" kern="1200" dirty="0" smtClean="0">
                <a:solidFill>
                  <a:schemeClr val="tx1"/>
                </a:solidFill>
                <a:effectLst/>
                <a:latin typeface="Arial" charset="0"/>
                <a:ea typeface="+mn-ea"/>
                <a:cs typeface="+mn-cs"/>
              </a:rPr>
              <a:t>Die fehlende Integration ließ soziale Brennpunkte und Parallelwelten entstehen, in denen die Kinder der Migranten aufwuchsen. </a:t>
            </a:r>
          </a:p>
          <a:p>
            <a:endParaRPr lang="de-DE" sz="1200" kern="1200" dirty="0" smtClean="0">
              <a:solidFill>
                <a:schemeClr val="tx1"/>
              </a:solidFill>
              <a:effectLst/>
              <a:latin typeface="Arial" charset="0"/>
              <a:ea typeface="+mn-ea"/>
              <a:cs typeface="+mn-cs"/>
            </a:endParaRPr>
          </a:p>
          <a:p>
            <a:r>
              <a:rPr lang="de-DE" sz="1200" kern="1200" dirty="0" smtClean="0">
                <a:solidFill>
                  <a:schemeClr val="tx1"/>
                </a:solidFill>
                <a:effectLst/>
                <a:latin typeface="Arial" charset="0"/>
                <a:ea typeface="+mn-ea"/>
                <a:cs typeface="+mn-cs"/>
              </a:rPr>
              <a:t>1989 Mauerfall </a:t>
            </a:r>
          </a:p>
          <a:p>
            <a:r>
              <a:rPr lang="de-DE" sz="1200" kern="1200" dirty="0" smtClean="0">
                <a:solidFill>
                  <a:schemeClr val="tx1"/>
                </a:solidFill>
                <a:effectLst/>
                <a:latin typeface="Arial" charset="0"/>
                <a:ea typeface="+mn-ea"/>
                <a:cs typeface="+mn-cs"/>
              </a:rPr>
              <a:t>1990 Wiedervereinigung</a:t>
            </a:r>
          </a:p>
          <a:p>
            <a:r>
              <a:rPr lang="de-DE" sz="1200" kern="1200" dirty="0" smtClean="0">
                <a:solidFill>
                  <a:schemeClr val="tx1"/>
                </a:solidFill>
                <a:effectLst/>
                <a:latin typeface="Arial" charset="0"/>
                <a:ea typeface="+mn-ea"/>
                <a:cs typeface="+mn-cs"/>
              </a:rPr>
              <a:t>1991</a:t>
            </a:r>
            <a:r>
              <a:rPr lang="de-DE" sz="1200" kern="1200" baseline="0" dirty="0" smtClean="0">
                <a:solidFill>
                  <a:schemeClr val="tx1"/>
                </a:solidFill>
                <a:effectLst/>
                <a:latin typeface="Arial" charset="0"/>
                <a:ea typeface="+mn-ea"/>
                <a:cs typeface="+mn-cs"/>
              </a:rPr>
              <a:t> </a:t>
            </a:r>
            <a:r>
              <a:rPr lang="de-DE" sz="1200" kern="1200" dirty="0" smtClean="0">
                <a:solidFill>
                  <a:schemeClr val="tx1"/>
                </a:solidFill>
                <a:effectLst/>
                <a:latin typeface="Arial" charset="0"/>
                <a:ea typeface="+mn-ea"/>
                <a:cs typeface="+mn-cs"/>
              </a:rPr>
              <a:t>Jugoslawienkriege Im Einzelnen handelte es sich um den 10 Tage-Krieg in Slowenien (1991), den Kroatienkrieg (1991–1995), den Bosnienkrieg (1992–1995), den Kosovokrieg (1999) und den Albanischen</a:t>
            </a:r>
            <a:r>
              <a:rPr lang="de-DE" sz="1200" kern="1200" baseline="0" dirty="0" smtClean="0">
                <a:solidFill>
                  <a:schemeClr val="tx1"/>
                </a:solidFill>
                <a:effectLst/>
                <a:latin typeface="Arial" charset="0"/>
                <a:ea typeface="+mn-ea"/>
                <a:cs typeface="+mn-cs"/>
              </a:rPr>
              <a:t>          	Aufstand in Mazedonien (2001)</a:t>
            </a:r>
            <a:r>
              <a:rPr lang="de-DE" sz="1200" kern="1200" dirty="0" smtClean="0">
                <a:solidFill>
                  <a:schemeClr val="tx1"/>
                </a:solidFill>
                <a:effectLst/>
                <a:latin typeface="Arial" charset="0"/>
                <a:ea typeface="+mn-ea"/>
                <a:cs typeface="+mn-cs"/>
              </a:rPr>
              <a:t>.</a:t>
            </a:r>
          </a:p>
          <a:p>
            <a:endParaRPr lang="de-DE" sz="1200" kern="1200" dirty="0" smtClean="0">
              <a:solidFill>
                <a:schemeClr val="tx1"/>
              </a:solidFill>
              <a:effectLst/>
              <a:latin typeface="Arial" charset="0"/>
              <a:ea typeface="+mn-ea"/>
              <a:cs typeface="+mn-cs"/>
            </a:endParaRPr>
          </a:p>
          <a:p>
            <a:r>
              <a:rPr lang="de-DE" sz="1200" kern="1200" dirty="0" smtClean="0">
                <a:solidFill>
                  <a:schemeClr val="tx1"/>
                </a:solidFill>
                <a:effectLst/>
                <a:latin typeface="Arial" charset="0"/>
                <a:ea typeface="+mn-ea"/>
                <a:cs typeface="+mn-cs"/>
              </a:rPr>
              <a:t>2011</a:t>
            </a:r>
            <a:r>
              <a:rPr lang="de-DE" sz="1200" kern="1200" baseline="0" dirty="0" smtClean="0">
                <a:solidFill>
                  <a:schemeClr val="tx1"/>
                </a:solidFill>
                <a:effectLst/>
                <a:latin typeface="Arial" charset="0"/>
                <a:ea typeface="+mn-ea"/>
                <a:cs typeface="+mn-cs"/>
              </a:rPr>
              <a:t> </a:t>
            </a:r>
            <a:r>
              <a:rPr lang="de-DE" sz="1200" kern="1200" dirty="0" smtClean="0">
                <a:solidFill>
                  <a:schemeClr val="tx1"/>
                </a:solidFill>
                <a:effectLst/>
                <a:latin typeface="Arial" charset="0"/>
                <a:ea typeface="+mn-ea"/>
                <a:cs typeface="+mn-cs"/>
              </a:rPr>
              <a:t>Beginn Syrienkrieg</a:t>
            </a:r>
            <a:br>
              <a:rPr lang="de-DE" sz="1200" kern="1200" dirty="0" smtClean="0">
                <a:solidFill>
                  <a:schemeClr val="tx1"/>
                </a:solidFill>
                <a:effectLst/>
                <a:latin typeface="Arial" charset="0"/>
                <a:ea typeface="+mn-ea"/>
                <a:cs typeface="+mn-cs"/>
              </a:rPr>
            </a:br>
            <a:endParaRPr lang="de-DE" sz="1200" kern="1200" dirty="0" smtClean="0">
              <a:solidFill>
                <a:schemeClr val="tx1"/>
              </a:solidFill>
              <a:effectLst/>
              <a:latin typeface="Arial" charset="0"/>
              <a:ea typeface="+mn-ea"/>
              <a:cs typeface="+mn-cs"/>
            </a:endParaRPr>
          </a:p>
          <a:p>
            <a:r>
              <a:rPr lang="de-DE" sz="1200" kern="1200" dirty="0" smtClean="0">
                <a:solidFill>
                  <a:schemeClr val="tx1"/>
                </a:solidFill>
                <a:effectLst/>
                <a:latin typeface="Arial" charset="0"/>
                <a:ea typeface="+mn-ea"/>
                <a:cs typeface="+mn-cs"/>
              </a:rPr>
              <a:t>Quelle: Zuwanderungsgeschichte der BRD 1945-1990, </a:t>
            </a:r>
            <a:r>
              <a:rPr lang="de-DE" sz="1200" kern="1200" dirty="0" err="1" smtClean="0">
                <a:solidFill>
                  <a:schemeClr val="tx1"/>
                </a:solidFill>
                <a:effectLst/>
                <a:latin typeface="Arial" charset="0"/>
                <a:ea typeface="+mn-ea"/>
                <a:cs typeface="+mn-cs"/>
              </a:rPr>
              <a:t>Sippel</a:t>
            </a:r>
            <a:r>
              <a:rPr lang="de-DE" sz="1200" kern="1200" dirty="0" smtClean="0">
                <a:solidFill>
                  <a:schemeClr val="tx1"/>
                </a:solidFill>
                <a:effectLst/>
                <a:latin typeface="Arial" charset="0"/>
                <a:ea typeface="+mn-ea"/>
                <a:cs typeface="+mn-cs"/>
              </a:rPr>
              <a:t>, Lilli, </a:t>
            </a:r>
            <a:r>
              <a:rPr lang="de-DE" sz="1200" kern="1200" dirty="0" err="1" smtClean="0">
                <a:solidFill>
                  <a:schemeClr val="tx1"/>
                </a:solidFill>
                <a:effectLst/>
                <a:latin typeface="Arial" charset="0"/>
                <a:ea typeface="+mn-ea"/>
                <a:cs typeface="+mn-cs"/>
              </a:rPr>
              <a:t>Klingholz</a:t>
            </a:r>
            <a:r>
              <a:rPr lang="de-DE" sz="1200" kern="1200" dirty="0" smtClean="0">
                <a:solidFill>
                  <a:schemeClr val="tx1"/>
                </a:solidFill>
                <a:effectLst/>
                <a:latin typeface="Arial" charset="0"/>
                <a:ea typeface="+mn-ea"/>
                <a:cs typeface="+mn-cs"/>
              </a:rPr>
              <a:t>, Reiner, Berlin-Institut für Bevölkerung und Entwicklung</a:t>
            </a:r>
            <a:endParaRPr lang="de-DE" sz="1200" kern="1200" dirty="0">
              <a:solidFill>
                <a:schemeClr val="tx1"/>
              </a:solidFill>
              <a:effectLst/>
              <a:latin typeface="Arial" charset="0"/>
              <a:ea typeface="+mn-ea"/>
              <a:cs typeface="+mn-cs"/>
            </a:endParaRPr>
          </a:p>
        </p:txBody>
      </p:sp>
      <p:sp>
        <p:nvSpPr>
          <p:cNvPr id="4" name="Foliennummernplatzhalter 3"/>
          <p:cNvSpPr>
            <a:spLocks noGrp="1"/>
          </p:cNvSpPr>
          <p:nvPr>
            <p:ph type="sldNum" sz="quarter" idx="10"/>
          </p:nvPr>
        </p:nvSpPr>
        <p:spPr/>
        <p:txBody>
          <a:bodyPr/>
          <a:lstStyle/>
          <a:p>
            <a:pPr>
              <a:defRPr/>
            </a:pPr>
            <a:fld id="{E43190D4-BA35-4069-81B5-A8C8A8BDC1AD}" type="slidenum">
              <a:rPr lang="de-DE" smtClean="0"/>
              <a:pPr>
                <a:defRPr/>
              </a:pPr>
              <a:t>8</a:t>
            </a:fld>
            <a:endParaRPr lang="de-DE"/>
          </a:p>
        </p:txBody>
      </p:sp>
    </p:spTree>
    <p:extLst>
      <p:ext uri="{BB962C8B-B14F-4D97-AF65-F5344CB8AC3E}">
        <p14:creationId xmlns:p14="http://schemas.microsoft.com/office/powerpoint/2010/main" val="40815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baseline="0" dirty="0" smtClean="0"/>
              <a:t>Hintergrund</a:t>
            </a:r>
          </a:p>
          <a:p>
            <a:r>
              <a:rPr lang="de-DE" dirty="0" smtClean="0"/>
              <a:t/>
            </a:r>
            <a:br>
              <a:rPr lang="de-DE" dirty="0" smtClean="0"/>
            </a:br>
            <a:r>
              <a:rPr lang="de-DE" dirty="0" smtClean="0"/>
              <a:t/>
            </a:r>
            <a:br>
              <a:rPr lang="de-DE" dirty="0" smtClean="0"/>
            </a:br>
            <a:endParaRPr lang="de-DE" dirty="0"/>
          </a:p>
        </p:txBody>
      </p:sp>
      <p:sp>
        <p:nvSpPr>
          <p:cNvPr id="4" name="Foliennummernplatzhalter 3"/>
          <p:cNvSpPr>
            <a:spLocks noGrp="1"/>
          </p:cNvSpPr>
          <p:nvPr>
            <p:ph type="sldNum" sz="quarter" idx="10"/>
          </p:nvPr>
        </p:nvSpPr>
        <p:spPr/>
        <p:txBody>
          <a:bodyPr/>
          <a:lstStyle/>
          <a:p>
            <a:pPr>
              <a:defRPr/>
            </a:pPr>
            <a:fld id="{E43190D4-BA35-4069-81B5-A8C8A8BDC1AD}" type="slidenum">
              <a:rPr lang="de-DE" smtClean="0"/>
              <a:pPr>
                <a:defRPr/>
              </a:pPr>
              <a:t>12</a:t>
            </a:fld>
            <a:endParaRPr lang="de-DE"/>
          </a:p>
        </p:txBody>
      </p:sp>
    </p:spTree>
    <p:extLst>
      <p:ext uri="{BB962C8B-B14F-4D97-AF65-F5344CB8AC3E}">
        <p14:creationId xmlns:p14="http://schemas.microsoft.com/office/powerpoint/2010/main" val="90313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43190D4-BA35-4069-81B5-A8C8A8BDC1AD}" type="slidenum">
              <a:rPr lang="de-DE" smtClean="0"/>
              <a:pPr>
                <a:defRPr/>
              </a:pPr>
              <a:t>13</a:t>
            </a:fld>
            <a:endParaRPr lang="de-DE"/>
          </a:p>
        </p:txBody>
      </p:sp>
    </p:spTree>
    <p:extLst>
      <p:ext uri="{BB962C8B-B14F-4D97-AF65-F5344CB8AC3E}">
        <p14:creationId xmlns:p14="http://schemas.microsoft.com/office/powerpoint/2010/main" val="2072699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7" name="Bildplatzhalter 7"/>
          <p:cNvSpPr>
            <a:spLocks noGrp="1"/>
          </p:cNvSpPr>
          <p:nvPr>
            <p:ph type="pic" sz="quarter" idx="13"/>
          </p:nvPr>
        </p:nvSpPr>
        <p:spPr>
          <a:xfrm>
            <a:off x="214315" y="1268417"/>
            <a:ext cx="8728075" cy="4992687"/>
          </a:xfrm>
        </p:spPr>
        <p:txBody>
          <a:bodyPr/>
          <a:lstStyle>
            <a:lvl1pPr>
              <a:buNone/>
              <a:defRPr/>
            </a:lvl1pPr>
          </a:lstStyle>
          <a:p>
            <a:r>
              <a:rPr lang="de-DE"/>
              <a:t>Bild durch Klicken auf Symbol hinzufügen</a:t>
            </a:r>
          </a:p>
        </p:txBody>
      </p:sp>
      <p:sp>
        <p:nvSpPr>
          <p:cNvPr id="2" name="Titel 1"/>
          <p:cNvSpPr>
            <a:spLocks noGrp="1"/>
          </p:cNvSpPr>
          <p:nvPr>
            <p:ph type="ctrTitle" hasCustomPrompt="1"/>
          </p:nvPr>
        </p:nvSpPr>
        <p:spPr>
          <a:xfrm>
            <a:off x="4176002" y="2275200"/>
            <a:ext cx="3941859" cy="1046380"/>
          </a:xfrm>
        </p:spPr>
        <p:txBody>
          <a:bodyPr/>
          <a:lstStyle>
            <a:lvl1pPr>
              <a:defRPr sz="2400">
                <a:solidFill>
                  <a:srgbClr val="E2002D"/>
                </a:solidFill>
              </a:defRPr>
            </a:lvl1pPr>
          </a:lstStyle>
          <a:p>
            <a:r>
              <a:rPr lang="de-DE"/>
              <a:t>Haupttitel Calibri Bold 24pt</a:t>
            </a:r>
          </a:p>
        </p:txBody>
      </p:sp>
    </p:spTree>
    <p:extLst>
      <p:ext uri="{BB962C8B-B14F-4D97-AF65-F5344CB8AC3E}">
        <p14:creationId xmlns:p14="http://schemas.microsoft.com/office/powerpoint/2010/main" val="4264313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19EEEE4-05EA-436E-989B-F9740C8D779A}" type="slidenum">
              <a:rPr lang="de-DE"/>
              <a:pPr>
                <a:defRPr/>
              </a:pPr>
              <a:t>‹#›</a:t>
            </a:fld>
            <a:endParaRPr lang="de-DE"/>
          </a:p>
        </p:txBody>
      </p:sp>
    </p:spTree>
    <p:extLst>
      <p:ext uri="{BB962C8B-B14F-4D97-AF65-F5344CB8AC3E}">
        <p14:creationId xmlns:p14="http://schemas.microsoft.com/office/powerpoint/2010/main" val="3944884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31E34610-C54A-42F1-A984-70C933E5D7E1}" type="slidenum">
              <a:rPr lang="de-DE"/>
              <a:pPr>
                <a:defRPr/>
              </a:pPr>
              <a:t>‹#›</a:t>
            </a:fld>
            <a:endParaRPr lang="de-DE"/>
          </a:p>
        </p:txBody>
      </p:sp>
    </p:spTree>
    <p:extLst>
      <p:ext uri="{BB962C8B-B14F-4D97-AF65-F5344CB8AC3E}">
        <p14:creationId xmlns:p14="http://schemas.microsoft.com/office/powerpoint/2010/main" val="2593264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7" name="Bildplatzhalter 7"/>
          <p:cNvSpPr>
            <a:spLocks noGrp="1"/>
          </p:cNvSpPr>
          <p:nvPr>
            <p:ph type="pic" sz="quarter" idx="13"/>
          </p:nvPr>
        </p:nvSpPr>
        <p:spPr>
          <a:xfrm>
            <a:off x="214315" y="1268417"/>
            <a:ext cx="8728075" cy="4992687"/>
          </a:xfrm>
        </p:spPr>
        <p:txBody>
          <a:bodyPr/>
          <a:lstStyle>
            <a:lvl1pPr>
              <a:buNone/>
              <a:defRPr/>
            </a:lvl1pPr>
          </a:lstStyle>
          <a:p>
            <a:r>
              <a:rPr lang="de-DE"/>
              <a:t>Bild durch Klicken auf Symbol hinzufügen</a:t>
            </a:r>
            <a:endParaRPr lang="de-DE" dirty="0"/>
          </a:p>
        </p:txBody>
      </p:sp>
      <p:sp>
        <p:nvSpPr>
          <p:cNvPr id="2" name="Titel 1"/>
          <p:cNvSpPr>
            <a:spLocks noGrp="1"/>
          </p:cNvSpPr>
          <p:nvPr>
            <p:ph type="ctrTitle" hasCustomPrompt="1"/>
          </p:nvPr>
        </p:nvSpPr>
        <p:spPr>
          <a:xfrm>
            <a:off x="4176002" y="2275200"/>
            <a:ext cx="3941859" cy="1046380"/>
          </a:xfrm>
        </p:spPr>
        <p:txBody>
          <a:bodyPr/>
          <a:lstStyle>
            <a:lvl1pPr>
              <a:defRPr sz="2400">
                <a:solidFill>
                  <a:srgbClr val="E2002D"/>
                </a:solidFill>
              </a:defRPr>
            </a:lvl1pPr>
          </a:lstStyle>
          <a:p>
            <a:r>
              <a:rPr lang="de-DE"/>
              <a:t>Haupttitel Calibri Bold 24pt</a:t>
            </a:r>
          </a:p>
        </p:txBody>
      </p:sp>
    </p:spTree>
    <p:extLst>
      <p:ext uri="{BB962C8B-B14F-4D97-AF65-F5344CB8AC3E}">
        <p14:creationId xmlns:p14="http://schemas.microsoft.com/office/powerpoint/2010/main" val="3537142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p>
            <a:pPr lvl="0"/>
            <a:r>
              <a:rPr lang="de-DE"/>
              <a:t>Mastertextformat bearbeiten</a:t>
            </a:r>
          </a:p>
          <a:p>
            <a:pPr lvl="1"/>
            <a:r>
              <a:rPr lang="de-DE"/>
              <a:t>Zweite Ebene</a:t>
            </a:r>
          </a:p>
        </p:txBody>
      </p:sp>
      <p:sp>
        <p:nvSpPr>
          <p:cNvPr id="4" name="Datumsplatzhalter 3"/>
          <p:cNvSpPr>
            <a:spLocks noGrp="1"/>
          </p:cNvSpPr>
          <p:nvPr>
            <p:ph type="dt" sz="half" idx="10"/>
          </p:nvPr>
        </p:nvSpPr>
        <p:spPr/>
        <p:txBody>
          <a:bodyPr/>
          <a:lstStyle>
            <a:lvl1pPr>
              <a:defRPr b="0"/>
            </a:lvl1pPr>
          </a:lstStyle>
          <a:p>
            <a:fld id="{30505EC5-CAFB-4E6F-8C1B-14DA2F210D62}" type="datetime3">
              <a:rPr lang="de-DE" smtClean="0">
                <a:solidFill>
                  <a:prstClr val="black">
                    <a:tint val="75000"/>
                  </a:prstClr>
                </a:solidFill>
              </a:rPr>
              <a:pPr/>
              <a:t>20/08/18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lvl1pPr>
              <a:defRPr b="0"/>
            </a:lvl1pPr>
          </a:lstStyle>
          <a:p>
            <a:r>
              <a:rPr lang="de-DE" dirty="0">
                <a:solidFill>
                  <a:prstClr val="black">
                    <a:tint val="75000"/>
                  </a:prstClr>
                </a:solidFill>
              </a:rPr>
              <a:t>Senatsverwaltung für Integration, Arbeit und Soziales | Haupttitel des Vortrags Calibri 9 </a:t>
            </a:r>
            <a:r>
              <a:rPr lang="de-DE" dirty="0" err="1">
                <a:solidFill>
                  <a:prstClr val="black">
                    <a:tint val="75000"/>
                  </a:prstClr>
                </a:solidFill>
              </a:rPr>
              <a:t>pt</a:t>
            </a:r>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solidFill>
                  <a:prstClr val="black">
                    <a:tint val="75000"/>
                  </a:prstClr>
                </a:solidFill>
              </a:rPr>
              <a:t> Seite </a:t>
            </a:r>
            <a:fld id="{3646FC2D-8C38-714F-A3A4-F0593FE8BF0D}" type="slidenum">
              <a:rPr lang="de-DE" smtClean="0">
                <a:solidFill>
                  <a:prstClr val="black">
                    <a:tint val="75000"/>
                  </a:prstClr>
                </a:solidFill>
              </a:rPr>
              <a:pPr/>
              <a:t>‹#›</a:t>
            </a:fld>
            <a:endParaRPr lang="de-DE">
              <a:solidFill>
                <a:prstClr val="black">
                  <a:tint val="75000"/>
                </a:prstClr>
              </a:solidFill>
            </a:endParaRPr>
          </a:p>
        </p:txBody>
      </p:sp>
      <p:cxnSp>
        <p:nvCxnSpPr>
          <p:cNvPr id="7" name="Gerade Verbindung 6"/>
          <p:cNvCxnSpPr/>
          <p:nvPr userDrawn="1"/>
        </p:nvCxnSpPr>
        <p:spPr>
          <a:xfrm>
            <a:off x="2" y="702736"/>
            <a:ext cx="8958263" cy="0"/>
          </a:xfrm>
          <a:prstGeom prst="line">
            <a:avLst/>
          </a:prstGeom>
          <a:ln w="57150" cmpd="sng">
            <a:solidFill>
              <a:srgbClr val="E2002D"/>
            </a:solidFill>
          </a:ln>
          <a:effectLst/>
        </p:spPr>
        <p:style>
          <a:lnRef idx="2">
            <a:schemeClr val="accent1"/>
          </a:lnRef>
          <a:fillRef idx="0">
            <a:schemeClr val="accent1"/>
          </a:fillRef>
          <a:effectRef idx="1">
            <a:schemeClr val="accent1"/>
          </a:effectRef>
          <a:fontRef idx="minor">
            <a:schemeClr val="tx1"/>
          </a:fontRef>
        </p:style>
      </p:cxnSp>
      <p:cxnSp>
        <p:nvCxnSpPr>
          <p:cNvPr id="8" name="Gerade Verbindung 7"/>
          <p:cNvCxnSpPr/>
          <p:nvPr userDrawn="1"/>
        </p:nvCxnSpPr>
        <p:spPr>
          <a:xfrm>
            <a:off x="-15345" y="6400802"/>
            <a:ext cx="8958263" cy="0"/>
          </a:xfrm>
          <a:prstGeom prst="line">
            <a:avLst/>
          </a:prstGeom>
          <a:ln w="12700">
            <a:solidFill>
              <a:srgbClr val="E2002D"/>
            </a:solidFill>
          </a:ln>
          <a:effectLst/>
        </p:spPr>
        <p:style>
          <a:lnRef idx="2">
            <a:schemeClr val="accent1"/>
          </a:lnRef>
          <a:fillRef idx="0">
            <a:schemeClr val="accent1"/>
          </a:fillRef>
          <a:effectRef idx="1">
            <a:schemeClr val="accent1"/>
          </a:effectRef>
          <a:fontRef idx="minor">
            <a:schemeClr val="tx1"/>
          </a:fontRef>
        </p:style>
      </p:cxnSp>
      <p:sp>
        <p:nvSpPr>
          <p:cNvPr id="12" name="Titel 11"/>
          <p:cNvSpPr>
            <a:spLocks noGrp="1"/>
          </p:cNvSpPr>
          <p:nvPr>
            <p:ph type="title"/>
          </p:nvPr>
        </p:nvSpPr>
        <p:spPr/>
        <p:txBody>
          <a:bodyPr/>
          <a:lstStyle>
            <a:lvl1pPr>
              <a:defRPr>
                <a:solidFill>
                  <a:srgbClr val="E2002D"/>
                </a:solidFill>
              </a:defRPr>
            </a:lvl1pPr>
          </a:lstStyle>
          <a:p>
            <a:r>
              <a:rPr lang="de-DE"/>
              <a:t>Titelmasterformat durch Klicken bearbeiten</a:t>
            </a:r>
          </a:p>
        </p:txBody>
      </p:sp>
      <p:sp>
        <p:nvSpPr>
          <p:cNvPr id="11" name="Inhaltsplatzhalter 10"/>
          <p:cNvSpPr>
            <a:spLocks noGrp="1"/>
          </p:cNvSpPr>
          <p:nvPr>
            <p:ph sz="quarter" idx="13"/>
          </p:nvPr>
        </p:nvSpPr>
        <p:spPr>
          <a:xfrm>
            <a:off x="430215" y="250044"/>
            <a:ext cx="5763553" cy="276225"/>
          </a:xfrm>
        </p:spPr>
        <p:txBody>
          <a:bodyPr/>
          <a:lstStyle>
            <a:lvl1pPr>
              <a:buNone/>
              <a:defRPr b="0"/>
            </a:lvl1pPr>
          </a:lstStyle>
          <a:p>
            <a:pPr lvl="0"/>
            <a:r>
              <a:rPr lang="de-DE"/>
              <a:t>Textmasterformat bearbeiten</a:t>
            </a:r>
          </a:p>
        </p:txBody>
      </p:sp>
    </p:spTree>
    <p:extLst>
      <p:ext uri="{BB962C8B-B14F-4D97-AF65-F5344CB8AC3E}">
        <p14:creationId xmlns:p14="http://schemas.microsoft.com/office/powerpoint/2010/main" val="1441861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und Inhalt - 1 Bild hoch">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30215" y="1923691"/>
            <a:ext cx="5437187" cy="4176594"/>
          </a:xfrm>
        </p:spPr>
        <p:txBody>
          <a:bodyPr/>
          <a:lstStyle/>
          <a:p>
            <a:pPr lvl="0"/>
            <a:r>
              <a:rPr lang="de-DE"/>
              <a:t>Mastertextformat bearbeiten</a:t>
            </a:r>
          </a:p>
          <a:p>
            <a:pPr lvl="1"/>
            <a:r>
              <a:rPr lang="de-DE"/>
              <a:t>Zweite Ebene</a:t>
            </a:r>
          </a:p>
        </p:txBody>
      </p:sp>
      <p:sp>
        <p:nvSpPr>
          <p:cNvPr id="4" name="Datumsplatzhalter 3"/>
          <p:cNvSpPr>
            <a:spLocks noGrp="1"/>
          </p:cNvSpPr>
          <p:nvPr>
            <p:ph type="dt" sz="half" idx="10"/>
          </p:nvPr>
        </p:nvSpPr>
        <p:spPr/>
        <p:txBody>
          <a:bodyPr/>
          <a:lstStyle/>
          <a:p>
            <a:fld id="{470ACC42-4648-4379-AFE4-1CAE5D1CBBA6}" type="datetime3">
              <a:rPr lang="de-DE" smtClean="0">
                <a:solidFill>
                  <a:prstClr val="black">
                    <a:tint val="75000"/>
                  </a:prstClr>
                </a:solidFill>
              </a:rPr>
              <a:pPr/>
              <a:t>20/08/18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lvl1pPr>
              <a:defRPr b="0"/>
            </a:lvl1pPr>
          </a:lstStyle>
          <a:p>
            <a:r>
              <a:rPr lang="de-DE" dirty="0">
                <a:solidFill>
                  <a:prstClr val="black">
                    <a:tint val="75000"/>
                  </a:prstClr>
                </a:solidFill>
              </a:rPr>
              <a:t>Senatsverwaltung für Integration, Arbeit und Soziales | Haupttitel des Vortrags Calibri 9 </a:t>
            </a:r>
            <a:r>
              <a:rPr lang="de-DE" dirty="0" err="1">
                <a:solidFill>
                  <a:prstClr val="black">
                    <a:tint val="75000"/>
                  </a:prstClr>
                </a:solidFill>
              </a:rPr>
              <a:t>pt</a:t>
            </a:r>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solidFill>
                  <a:prstClr val="black">
                    <a:tint val="75000"/>
                  </a:prstClr>
                </a:solidFill>
              </a:rPr>
              <a:t>Seite </a:t>
            </a:r>
            <a:fld id="{3646FC2D-8C38-714F-A3A4-F0593FE8BF0D}" type="slidenum">
              <a:rPr lang="de-DE" smtClean="0">
                <a:solidFill>
                  <a:prstClr val="black">
                    <a:tint val="75000"/>
                  </a:prstClr>
                </a:solidFill>
              </a:rPr>
              <a:pPr/>
              <a:t>‹#›</a:t>
            </a:fld>
            <a:endParaRPr lang="de-DE">
              <a:solidFill>
                <a:prstClr val="black">
                  <a:tint val="75000"/>
                </a:prstClr>
              </a:solidFill>
            </a:endParaRPr>
          </a:p>
        </p:txBody>
      </p:sp>
      <p:cxnSp>
        <p:nvCxnSpPr>
          <p:cNvPr id="7" name="Gerade Verbindung 6"/>
          <p:cNvCxnSpPr/>
          <p:nvPr userDrawn="1"/>
        </p:nvCxnSpPr>
        <p:spPr>
          <a:xfrm>
            <a:off x="2" y="702736"/>
            <a:ext cx="8958263" cy="0"/>
          </a:xfrm>
          <a:prstGeom prst="line">
            <a:avLst/>
          </a:prstGeom>
          <a:ln w="57150" cmpd="sng">
            <a:solidFill>
              <a:srgbClr val="E2002D"/>
            </a:solidFill>
          </a:ln>
          <a:effectLst/>
        </p:spPr>
        <p:style>
          <a:lnRef idx="2">
            <a:schemeClr val="accent1"/>
          </a:lnRef>
          <a:fillRef idx="0">
            <a:schemeClr val="accent1"/>
          </a:fillRef>
          <a:effectRef idx="1">
            <a:schemeClr val="accent1"/>
          </a:effectRef>
          <a:fontRef idx="minor">
            <a:schemeClr val="tx1"/>
          </a:fontRef>
        </p:style>
      </p:cxnSp>
      <p:cxnSp>
        <p:nvCxnSpPr>
          <p:cNvPr id="8" name="Gerade Verbindung 7"/>
          <p:cNvCxnSpPr/>
          <p:nvPr userDrawn="1"/>
        </p:nvCxnSpPr>
        <p:spPr>
          <a:xfrm>
            <a:off x="-15345" y="6400802"/>
            <a:ext cx="8958263" cy="0"/>
          </a:xfrm>
          <a:prstGeom prst="line">
            <a:avLst/>
          </a:prstGeom>
          <a:ln w="12700">
            <a:solidFill>
              <a:srgbClr val="E2002D"/>
            </a:solidFill>
          </a:ln>
          <a:effectLst/>
        </p:spPr>
        <p:style>
          <a:lnRef idx="2">
            <a:schemeClr val="accent1"/>
          </a:lnRef>
          <a:fillRef idx="0">
            <a:schemeClr val="accent1"/>
          </a:fillRef>
          <a:effectRef idx="1">
            <a:schemeClr val="accent1"/>
          </a:effectRef>
          <a:fontRef idx="minor">
            <a:schemeClr val="tx1"/>
          </a:fontRef>
        </p:style>
      </p:cxnSp>
      <p:sp>
        <p:nvSpPr>
          <p:cNvPr id="12" name="Titel 11"/>
          <p:cNvSpPr>
            <a:spLocks noGrp="1"/>
          </p:cNvSpPr>
          <p:nvPr>
            <p:ph type="title"/>
          </p:nvPr>
        </p:nvSpPr>
        <p:spPr>
          <a:xfrm>
            <a:off x="430215" y="1184486"/>
            <a:ext cx="5437187" cy="609808"/>
          </a:xfrm>
        </p:spPr>
        <p:txBody>
          <a:bodyPr/>
          <a:lstStyle>
            <a:lvl1pPr>
              <a:defRPr>
                <a:solidFill>
                  <a:schemeClr val="accent1"/>
                </a:solidFill>
              </a:defRPr>
            </a:lvl1pPr>
          </a:lstStyle>
          <a:p>
            <a:r>
              <a:rPr lang="de-DE"/>
              <a:t>Titelmasterformat durch Klicken bearbeiten</a:t>
            </a:r>
          </a:p>
        </p:txBody>
      </p:sp>
      <p:sp>
        <p:nvSpPr>
          <p:cNvPr id="10" name="Bildplatzhalter 9"/>
          <p:cNvSpPr>
            <a:spLocks noGrp="1"/>
          </p:cNvSpPr>
          <p:nvPr>
            <p:ph type="pic" sz="quarter" idx="13"/>
          </p:nvPr>
        </p:nvSpPr>
        <p:spPr>
          <a:xfrm>
            <a:off x="6013451" y="1268417"/>
            <a:ext cx="2932113" cy="4992687"/>
          </a:xfrm>
        </p:spPr>
        <p:txBody>
          <a:bodyPr/>
          <a:lstStyle>
            <a:lvl1pPr>
              <a:buNone/>
              <a:defRPr/>
            </a:lvl1pPr>
          </a:lstStyle>
          <a:p>
            <a:r>
              <a:rPr lang="de-DE"/>
              <a:t>Bild durch Klicken auf Symbol hinzufügen</a:t>
            </a:r>
          </a:p>
        </p:txBody>
      </p:sp>
      <p:sp>
        <p:nvSpPr>
          <p:cNvPr id="11" name="Inhaltsplatzhalter 10"/>
          <p:cNvSpPr>
            <a:spLocks noGrp="1"/>
          </p:cNvSpPr>
          <p:nvPr>
            <p:ph sz="quarter" idx="14"/>
          </p:nvPr>
        </p:nvSpPr>
        <p:spPr>
          <a:xfrm>
            <a:off x="430215" y="250044"/>
            <a:ext cx="5763553" cy="276225"/>
          </a:xfrm>
        </p:spPr>
        <p:txBody>
          <a:bodyPr/>
          <a:lstStyle>
            <a:lvl1pPr>
              <a:buNone/>
              <a:defRPr b="0"/>
            </a:lvl1pPr>
          </a:lstStyle>
          <a:p>
            <a:pPr lvl="0"/>
            <a:r>
              <a:rPr lang="de-DE"/>
              <a:t>Textmasterformat bearbeiten</a:t>
            </a:r>
          </a:p>
        </p:txBody>
      </p:sp>
    </p:spTree>
    <p:extLst>
      <p:ext uri="{BB962C8B-B14F-4D97-AF65-F5344CB8AC3E}">
        <p14:creationId xmlns:p14="http://schemas.microsoft.com/office/powerpoint/2010/main" val="30563432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el und Inhalt - 1 Bild quer">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30215" y="1923691"/>
            <a:ext cx="3889375" cy="4176594"/>
          </a:xfrm>
        </p:spPr>
        <p:txBody>
          <a:bodyPr/>
          <a:lstStyle/>
          <a:p>
            <a:pPr lvl="0"/>
            <a:r>
              <a:rPr lang="de-DE"/>
              <a:t>Mastertextformat bearbeiten</a:t>
            </a:r>
          </a:p>
          <a:p>
            <a:pPr lvl="1"/>
            <a:r>
              <a:rPr lang="de-DE"/>
              <a:t>Zweite Ebene</a:t>
            </a:r>
          </a:p>
        </p:txBody>
      </p:sp>
      <p:sp>
        <p:nvSpPr>
          <p:cNvPr id="4" name="Datumsplatzhalter 3"/>
          <p:cNvSpPr>
            <a:spLocks noGrp="1"/>
          </p:cNvSpPr>
          <p:nvPr>
            <p:ph type="dt" sz="half" idx="10"/>
          </p:nvPr>
        </p:nvSpPr>
        <p:spPr/>
        <p:txBody>
          <a:bodyPr/>
          <a:lstStyle/>
          <a:p>
            <a:fld id="{85D26EBC-2841-426B-B6AA-11685D4BB87B}" type="datetime3">
              <a:rPr lang="de-DE" smtClean="0">
                <a:solidFill>
                  <a:prstClr val="black">
                    <a:tint val="75000"/>
                  </a:prstClr>
                </a:solidFill>
              </a:rPr>
              <a:pPr/>
              <a:t>20/08/18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lvl1pPr>
              <a:defRPr b="0"/>
            </a:lvl1pPr>
          </a:lstStyle>
          <a:p>
            <a:r>
              <a:rPr lang="de-DE" dirty="0">
                <a:solidFill>
                  <a:prstClr val="black">
                    <a:tint val="75000"/>
                  </a:prstClr>
                </a:solidFill>
              </a:rPr>
              <a:t>Senatsverwaltung für Integration, Arbeit und Soziales | Haupttitel des Vortrags Calibri 9 </a:t>
            </a:r>
            <a:r>
              <a:rPr lang="de-DE" dirty="0" err="1">
                <a:solidFill>
                  <a:prstClr val="black">
                    <a:tint val="75000"/>
                  </a:prstClr>
                </a:solidFill>
              </a:rPr>
              <a:t>pt</a:t>
            </a:r>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solidFill>
                  <a:prstClr val="black">
                    <a:tint val="75000"/>
                  </a:prstClr>
                </a:solidFill>
              </a:rPr>
              <a:t>Seite </a:t>
            </a:r>
            <a:fld id="{3646FC2D-8C38-714F-A3A4-F0593FE8BF0D}" type="slidenum">
              <a:rPr lang="de-DE" smtClean="0">
                <a:solidFill>
                  <a:prstClr val="black">
                    <a:tint val="75000"/>
                  </a:prstClr>
                </a:solidFill>
              </a:rPr>
              <a:pPr/>
              <a:t>‹#›</a:t>
            </a:fld>
            <a:endParaRPr lang="de-DE">
              <a:solidFill>
                <a:prstClr val="black">
                  <a:tint val="75000"/>
                </a:prstClr>
              </a:solidFill>
            </a:endParaRPr>
          </a:p>
        </p:txBody>
      </p:sp>
      <p:cxnSp>
        <p:nvCxnSpPr>
          <p:cNvPr id="7" name="Gerade Verbindung 6"/>
          <p:cNvCxnSpPr/>
          <p:nvPr userDrawn="1"/>
        </p:nvCxnSpPr>
        <p:spPr>
          <a:xfrm>
            <a:off x="2" y="702736"/>
            <a:ext cx="8958263" cy="0"/>
          </a:xfrm>
          <a:prstGeom prst="line">
            <a:avLst/>
          </a:prstGeom>
          <a:ln w="57150" cmpd="sng">
            <a:solidFill>
              <a:srgbClr val="E2002D"/>
            </a:solidFill>
          </a:ln>
          <a:effectLst/>
        </p:spPr>
        <p:style>
          <a:lnRef idx="2">
            <a:schemeClr val="accent1"/>
          </a:lnRef>
          <a:fillRef idx="0">
            <a:schemeClr val="accent1"/>
          </a:fillRef>
          <a:effectRef idx="1">
            <a:schemeClr val="accent1"/>
          </a:effectRef>
          <a:fontRef idx="minor">
            <a:schemeClr val="tx1"/>
          </a:fontRef>
        </p:style>
      </p:cxnSp>
      <p:cxnSp>
        <p:nvCxnSpPr>
          <p:cNvPr id="8" name="Gerade Verbindung 7"/>
          <p:cNvCxnSpPr/>
          <p:nvPr userDrawn="1"/>
        </p:nvCxnSpPr>
        <p:spPr>
          <a:xfrm>
            <a:off x="-15345" y="6400802"/>
            <a:ext cx="8958263" cy="0"/>
          </a:xfrm>
          <a:prstGeom prst="line">
            <a:avLst/>
          </a:prstGeom>
          <a:ln w="12700">
            <a:solidFill>
              <a:srgbClr val="E2002D"/>
            </a:solidFill>
          </a:ln>
          <a:effectLst/>
        </p:spPr>
        <p:style>
          <a:lnRef idx="2">
            <a:schemeClr val="accent1"/>
          </a:lnRef>
          <a:fillRef idx="0">
            <a:schemeClr val="accent1"/>
          </a:fillRef>
          <a:effectRef idx="1">
            <a:schemeClr val="accent1"/>
          </a:effectRef>
          <a:fontRef idx="minor">
            <a:schemeClr val="tx1"/>
          </a:fontRef>
        </p:style>
      </p:cxnSp>
      <p:sp>
        <p:nvSpPr>
          <p:cNvPr id="12" name="Titel 11"/>
          <p:cNvSpPr>
            <a:spLocks noGrp="1"/>
          </p:cNvSpPr>
          <p:nvPr>
            <p:ph type="title"/>
          </p:nvPr>
        </p:nvSpPr>
        <p:spPr>
          <a:xfrm>
            <a:off x="430215" y="1184486"/>
            <a:ext cx="3889375" cy="609808"/>
          </a:xfrm>
        </p:spPr>
        <p:txBody>
          <a:bodyPr/>
          <a:lstStyle>
            <a:lvl1pPr>
              <a:defRPr>
                <a:solidFill>
                  <a:schemeClr val="accent1"/>
                </a:solidFill>
              </a:defRPr>
            </a:lvl1pPr>
          </a:lstStyle>
          <a:p>
            <a:r>
              <a:rPr lang="de-DE"/>
              <a:t>Titelmasterformat durch Klicken bearbeiten</a:t>
            </a:r>
          </a:p>
        </p:txBody>
      </p:sp>
      <p:sp>
        <p:nvSpPr>
          <p:cNvPr id="10" name="Bildplatzhalter 9"/>
          <p:cNvSpPr>
            <a:spLocks noGrp="1"/>
          </p:cNvSpPr>
          <p:nvPr>
            <p:ph type="pic" sz="quarter" idx="13"/>
          </p:nvPr>
        </p:nvSpPr>
        <p:spPr>
          <a:xfrm>
            <a:off x="4462466" y="1268414"/>
            <a:ext cx="4483099" cy="3475036"/>
          </a:xfrm>
        </p:spPr>
        <p:txBody>
          <a:bodyPr/>
          <a:lstStyle>
            <a:lvl1pPr>
              <a:buNone/>
              <a:defRPr/>
            </a:lvl1pPr>
          </a:lstStyle>
          <a:p>
            <a:r>
              <a:rPr lang="de-DE"/>
              <a:t>Bild durch Klicken auf Symbol hinzufügen</a:t>
            </a:r>
          </a:p>
        </p:txBody>
      </p:sp>
      <p:sp>
        <p:nvSpPr>
          <p:cNvPr id="11" name="Inhaltsplatzhalter 10"/>
          <p:cNvSpPr>
            <a:spLocks noGrp="1"/>
          </p:cNvSpPr>
          <p:nvPr>
            <p:ph sz="quarter" idx="14"/>
          </p:nvPr>
        </p:nvSpPr>
        <p:spPr>
          <a:xfrm>
            <a:off x="430215" y="250044"/>
            <a:ext cx="5763553" cy="276225"/>
          </a:xfrm>
        </p:spPr>
        <p:txBody>
          <a:bodyPr/>
          <a:lstStyle>
            <a:lvl1pPr>
              <a:buNone/>
              <a:defRPr b="0"/>
            </a:lvl1pPr>
          </a:lstStyle>
          <a:p>
            <a:pPr lvl="0"/>
            <a:r>
              <a:rPr lang="de-DE"/>
              <a:t>Textmasterformat bearbeiten</a:t>
            </a:r>
          </a:p>
        </p:txBody>
      </p:sp>
    </p:spTree>
    <p:extLst>
      <p:ext uri="{BB962C8B-B14F-4D97-AF65-F5344CB8AC3E}">
        <p14:creationId xmlns:p14="http://schemas.microsoft.com/office/powerpoint/2010/main" val="20609684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el und Inhalt - mehrere Bilder">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30215" y="4509124"/>
            <a:ext cx="8512705" cy="1591165"/>
          </a:xfrm>
        </p:spPr>
        <p:txBody>
          <a:bodyPr/>
          <a:lstStyle/>
          <a:p>
            <a:pPr lvl="0"/>
            <a:r>
              <a:rPr lang="de-DE"/>
              <a:t>Mastertextformat bearbeiten</a:t>
            </a:r>
          </a:p>
          <a:p>
            <a:pPr lvl="1"/>
            <a:r>
              <a:rPr lang="de-DE"/>
              <a:t>Zweite Ebene</a:t>
            </a:r>
          </a:p>
        </p:txBody>
      </p:sp>
      <p:sp>
        <p:nvSpPr>
          <p:cNvPr id="4" name="Datumsplatzhalter 3"/>
          <p:cNvSpPr>
            <a:spLocks noGrp="1"/>
          </p:cNvSpPr>
          <p:nvPr>
            <p:ph type="dt" sz="half" idx="10"/>
          </p:nvPr>
        </p:nvSpPr>
        <p:spPr/>
        <p:txBody>
          <a:bodyPr/>
          <a:lstStyle/>
          <a:p>
            <a:fld id="{E0B68B8C-8865-4CF6-A68E-5309D22BE33A}" type="datetime3">
              <a:rPr lang="de-DE" smtClean="0">
                <a:solidFill>
                  <a:prstClr val="black">
                    <a:tint val="75000"/>
                  </a:prstClr>
                </a:solidFill>
              </a:rPr>
              <a:pPr/>
              <a:t>20/08/18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lvl1pPr>
              <a:defRPr b="0"/>
            </a:lvl1pPr>
          </a:lstStyle>
          <a:p>
            <a:r>
              <a:rPr lang="de-DE" dirty="0">
                <a:solidFill>
                  <a:prstClr val="black">
                    <a:tint val="75000"/>
                  </a:prstClr>
                </a:solidFill>
              </a:rPr>
              <a:t>Senatsverwaltung für Integration, Arbeit und Soziales | Haupttitel des Vortrags Calibri 9 </a:t>
            </a:r>
            <a:r>
              <a:rPr lang="de-DE" dirty="0" err="1">
                <a:solidFill>
                  <a:prstClr val="black">
                    <a:tint val="75000"/>
                  </a:prstClr>
                </a:solidFill>
              </a:rPr>
              <a:t>pt</a:t>
            </a:r>
            <a:endParaRPr lang="de-DE" dirty="0">
              <a:solidFill>
                <a:prstClr val="black">
                  <a:tint val="75000"/>
                </a:prstClr>
              </a:solidFill>
            </a:endParaRPr>
          </a:p>
        </p:txBody>
      </p:sp>
      <p:sp>
        <p:nvSpPr>
          <p:cNvPr id="6" name="Foliennummernplatzhalter 5"/>
          <p:cNvSpPr>
            <a:spLocks noGrp="1"/>
          </p:cNvSpPr>
          <p:nvPr>
            <p:ph type="sldNum" sz="quarter" idx="12"/>
          </p:nvPr>
        </p:nvSpPr>
        <p:spPr/>
        <p:txBody>
          <a:bodyPr/>
          <a:lstStyle/>
          <a:p>
            <a:r>
              <a:rPr lang="de-DE">
                <a:solidFill>
                  <a:prstClr val="black">
                    <a:tint val="75000"/>
                  </a:prstClr>
                </a:solidFill>
              </a:rPr>
              <a:t>Seite </a:t>
            </a:r>
            <a:fld id="{3646FC2D-8C38-714F-A3A4-F0593FE8BF0D}" type="slidenum">
              <a:rPr lang="de-DE" smtClean="0">
                <a:solidFill>
                  <a:prstClr val="black">
                    <a:tint val="75000"/>
                  </a:prstClr>
                </a:solidFill>
              </a:rPr>
              <a:pPr/>
              <a:t>‹#›</a:t>
            </a:fld>
            <a:endParaRPr lang="de-DE">
              <a:solidFill>
                <a:prstClr val="black">
                  <a:tint val="75000"/>
                </a:prstClr>
              </a:solidFill>
            </a:endParaRPr>
          </a:p>
        </p:txBody>
      </p:sp>
      <p:cxnSp>
        <p:nvCxnSpPr>
          <p:cNvPr id="7" name="Gerade Verbindung 6"/>
          <p:cNvCxnSpPr/>
          <p:nvPr userDrawn="1"/>
        </p:nvCxnSpPr>
        <p:spPr>
          <a:xfrm>
            <a:off x="2" y="702736"/>
            <a:ext cx="8958263" cy="0"/>
          </a:xfrm>
          <a:prstGeom prst="line">
            <a:avLst/>
          </a:prstGeom>
          <a:ln w="57150" cmpd="sng">
            <a:solidFill>
              <a:srgbClr val="E2002D"/>
            </a:solidFill>
          </a:ln>
          <a:effectLst/>
        </p:spPr>
        <p:style>
          <a:lnRef idx="2">
            <a:schemeClr val="accent1"/>
          </a:lnRef>
          <a:fillRef idx="0">
            <a:schemeClr val="accent1"/>
          </a:fillRef>
          <a:effectRef idx="1">
            <a:schemeClr val="accent1"/>
          </a:effectRef>
          <a:fontRef idx="minor">
            <a:schemeClr val="tx1"/>
          </a:fontRef>
        </p:style>
      </p:cxnSp>
      <p:cxnSp>
        <p:nvCxnSpPr>
          <p:cNvPr id="8" name="Gerade Verbindung 7"/>
          <p:cNvCxnSpPr/>
          <p:nvPr userDrawn="1"/>
        </p:nvCxnSpPr>
        <p:spPr>
          <a:xfrm>
            <a:off x="-15345" y="6400802"/>
            <a:ext cx="8958263" cy="0"/>
          </a:xfrm>
          <a:prstGeom prst="line">
            <a:avLst/>
          </a:prstGeom>
          <a:ln w="12700">
            <a:solidFill>
              <a:srgbClr val="E2002D"/>
            </a:solidFill>
          </a:ln>
          <a:effectLst/>
        </p:spPr>
        <p:style>
          <a:lnRef idx="2">
            <a:schemeClr val="accent1"/>
          </a:lnRef>
          <a:fillRef idx="0">
            <a:schemeClr val="accent1"/>
          </a:fillRef>
          <a:effectRef idx="1">
            <a:schemeClr val="accent1"/>
          </a:effectRef>
          <a:fontRef idx="minor">
            <a:schemeClr val="tx1"/>
          </a:fontRef>
        </p:style>
      </p:cxnSp>
      <p:sp>
        <p:nvSpPr>
          <p:cNvPr id="12" name="Titel 11"/>
          <p:cNvSpPr>
            <a:spLocks noGrp="1"/>
          </p:cNvSpPr>
          <p:nvPr>
            <p:ph type="title"/>
          </p:nvPr>
        </p:nvSpPr>
        <p:spPr>
          <a:xfrm>
            <a:off x="430215" y="3943350"/>
            <a:ext cx="8512705" cy="419100"/>
          </a:xfrm>
        </p:spPr>
        <p:txBody>
          <a:bodyPr/>
          <a:lstStyle>
            <a:lvl1pPr>
              <a:defRPr>
                <a:solidFill>
                  <a:schemeClr val="accent1"/>
                </a:solidFill>
              </a:defRPr>
            </a:lvl1pPr>
          </a:lstStyle>
          <a:p>
            <a:r>
              <a:rPr lang="de-DE"/>
              <a:t>Titelmasterformat durch Klicken bearbeiten</a:t>
            </a:r>
          </a:p>
        </p:txBody>
      </p:sp>
      <p:sp>
        <p:nvSpPr>
          <p:cNvPr id="10" name="Bildplatzhalter 9"/>
          <p:cNvSpPr>
            <a:spLocks noGrp="1"/>
          </p:cNvSpPr>
          <p:nvPr>
            <p:ph type="pic" sz="quarter" idx="13"/>
          </p:nvPr>
        </p:nvSpPr>
        <p:spPr>
          <a:xfrm>
            <a:off x="430215" y="1268414"/>
            <a:ext cx="3889375" cy="2419200"/>
          </a:xfrm>
        </p:spPr>
        <p:txBody>
          <a:bodyPr/>
          <a:lstStyle>
            <a:lvl1pPr>
              <a:buNone/>
              <a:defRPr/>
            </a:lvl1pPr>
          </a:lstStyle>
          <a:p>
            <a:r>
              <a:rPr lang="de-DE"/>
              <a:t>Bild durch Klicken auf Symbol hinzufügen</a:t>
            </a:r>
          </a:p>
        </p:txBody>
      </p:sp>
      <p:sp>
        <p:nvSpPr>
          <p:cNvPr id="13" name="Bildplatzhalter 12"/>
          <p:cNvSpPr>
            <a:spLocks noGrp="1"/>
          </p:cNvSpPr>
          <p:nvPr>
            <p:ph type="pic" sz="quarter" idx="14"/>
          </p:nvPr>
        </p:nvSpPr>
        <p:spPr>
          <a:xfrm>
            <a:off x="4462463" y="1268413"/>
            <a:ext cx="2954337" cy="2419350"/>
          </a:xfrm>
        </p:spPr>
        <p:txBody>
          <a:bodyPr/>
          <a:lstStyle>
            <a:lvl1pPr>
              <a:buNone/>
              <a:defRPr/>
            </a:lvl1pPr>
          </a:lstStyle>
          <a:p>
            <a:r>
              <a:rPr lang="de-DE"/>
              <a:t>Bild durch Klicken auf Symbol hinzufügen</a:t>
            </a:r>
          </a:p>
        </p:txBody>
      </p:sp>
      <p:sp>
        <p:nvSpPr>
          <p:cNvPr id="15" name="Bildplatzhalter 14"/>
          <p:cNvSpPr>
            <a:spLocks noGrp="1"/>
          </p:cNvSpPr>
          <p:nvPr>
            <p:ph type="pic" sz="quarter" idx="15"/>
          </p:nvPr>
        </p:nvSpPr>
        <p:spPr>
          <a:xfrm>
            <a:off x="7559677" y="1268413"/>
            <a:ext cx="1382713" cy="2419350"/>
          </a:xfrm>
        </p:spPr>
        <p:txBody>
          <a:bodyPr/>
          <a:lstStyle>
            <a:lvl1pPr>
              <a:buNone/>
              <a:defRPr/>
            </a:lvl1pPr>
          </a:lstStyle>
          <a:p>
            <a:r>
              <a:rPr lang="de-DE"/>
              <a:t>Bild durch Klicken auf Symbol hinzufügen</a:t>
            </a:r>
          </a:p>
        </p:txBody>
      </p:sp>
      <p:sp>
        <p:nvSpPr>
          <p:cNvPr id="14" name="Inhaltsplatzhalter 10"/>
          <p:cNvSpPr>
            <a:spLocks noGrp="1"/>
          </p:cNvSpPr>
          <p:nvPr>
            <p:ph sz="quarter" idx="16"/>
          </p:nvPr>
        </p:nvSpPr>
        <p:spPr>
          <a:xfrm>
            <a:off x="430215" y="250044"/>
            <a:ext cx="5763553" cy="276225"/>
          </a:xfrm>
        </p:spPr>
        <p:txBody>
          <a:bodyPr/>
          <a:lstStyle>
            <a:lvl1pPr>
              <a:buNone/>
              <a:defRPr b="0"/>
            </a:lvl1pPr>
          </a:lstStyle>
          <a:p>
            <a:pPr lvl="0"/>
            <a:r>
              <a:rPr lang="de-DE"/>
              <a:t>Textmasterformat bearbeiten</a:t>
            </a:r>
          </a:p>
        </p:txBody>
      </p:sp>
    </p:spTree>
    <p:extLst>
      <p:ext uri="{BB962C8B-B14F-4D97-AF65-F5344CB8AC3E}">
        <p14:creationId xmlns:p14="http://schemas.microsoft.com/office/powerpoint/2010/main" val="115721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a:t>Titelmasterformat durch Klicken bearbeiten</a:t>
            </a:r>
          </a:p>
        </p:txBody>
      </p:sp>
      <p:sp>
        <p:nvSpPr>
          <p:cNvPr id="3" name="Datumsplatzhalter 2"/>
          <p:cNvSpPr>
            <a:spLocks noGrp="1"/>
          </p:cNvSpPr>
          <p:nvPr>
            <p:ph type="dt" sz="half" idx="10"/>
          </p:nvPr>
        </p:nvSpPr>
        <p:spPr/>
        <p:txBody>
          <a:bodyPr/>
          <a:lstStyle/>
          <a:p>
            <a:fld id="{2A75B02B-895F-4B5D-85F8-E025B7093E75}" type="datetime3">
              <a:rPr lang="de-DE" smtClean="0">
                <a:solidFill>
                  <a:prstClr val="black">
                    <a:tint val="75000"/>
                  </a:prstClr>
                </a:solidFill>
              </a:rPr>
              <a:pPr/>
              <a:t>20/08/18</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lvl1pPr>
              <a:defRPr b="0"/>
            </a:lvl1pPr>
          </a:lstStyle>
          <a:p>
            <a:r>
              <a:rPr lang="de-DE" dirty="0">
                <a:solidFill>
                  <a:prstClr val="black">
                    <a:tint val="75000"/>
                  </a:prstClr>
                </a:solidFill>
              </a:rPr>
              <a:t>Senatsverwaltung für Integration, Arbeit und Soziales | Haupttitel des Vortrags Calibri 9 </a:t>
            </a:r>
            <a:r>
              <a:rPr lang="de-DE" dirty="0" err="1">
                <a:solidFill>
                  <a:prstClr val="black">
                    <a:tint val="75000"/>
                  </a:prstClr>
                </a:solidFill>
              </a:rPr>
              <a:t>pt</a:t>
            </a:r>
            <a:endParaRPr lang="de-DE" dirty="0">
              <a:solidFill>
                <a:prstClr val="black">
                  <a:tint val="75000"/>
                </a:prstClr>
              </a:solidFill>
            </a:endParaRPr>
          </a:p>
        </p:txBody>
      </p:sp>
      <p:sp>
        <p:nvSpPr>
          <p:cNvPr id="5" name="Foliennummernplatzhalter 4"/>
          <p:cNvSpPr>
            <a:spLocks noGrp="1"/>
          </p:cNvSpPr>
          <p:nvPr>
            <p:ph type="sldNum" sz="quarter" idx="12"/>
          </p:nvPr>
        </p:nvSpPr>
        <p:spPr/>
        <p:txBody>
          <a:bodyPr/>
          <a:lstStyle/>
          <a:p>
            <a:r>
              <a:rPr lang="de-DE">
                <a:solidFill>
                  <a:prstClr val="black">
                    <a:tint val="75000"/>
                  </a:prstClr>
                </a:solidFill>
              </a:rPr>
              <a:t>Seite </a:t>
            </a:r>
            <a:fld id="{3646FC2D-8C38-714F-A3A4-F0593FE8BF0D}" type="slidenum">
              <a:rPr lang="de-DE" smtClean="0">
                <a:solidFill>
                  <a:prstClr val="black">
                    <a:tint val="75000"/>
                  </a:prstClr>
                </a:solidFill>
              </a:rPr>
              <a:pPr/>
              <a:t>‹#›</a:t>
            </a:fld>
            <a:endParaRPr lang="de-DE">
              <a:solidFill>
                <a:prstClr val="black">
                  <a:tint val="75000"/>
                </a:prstClr>
              </a:solidFill>
            </a:endParaRPr>
          </a:p>
        </p:txBody>
      </p:sp>
      <p:cxnSp>
        <p:nvCxnSpPr>
          <p:cNvPr id="6" name="Gerade Verbindung 5"/>
          <p:cNvCxnSpPr/>
          <p:nvPr userDrawn="1"/>
        </p:nvCxnSpPr>
        <p:spPr>
          <a:xfrm>
            <a:off x="2" y="702736"/>
            <a:ext cx="8958263" cy="0"/>
          </a:xfrm>
          <a:prstGeom prst="line">
            <a:avLst/>
          </a:prstGeom>
          <a:ln w="57150" cmpd="sng">
            <a:solidFill>
              <a:srgbClr val="E2002D"/>
            </a:solidFill>
          </a:ln>
          <a:effectLst/>
        </p:spPr>
        <p:style>
          <a:lnRef idx="2">
            <a:schemeClr val="accent1"/>
          </a:lnRef>
          <a:fillRef idx="0">
            <a:schemeClr val="accent1"/>
          </a:fillRef>
          <a:effectRef idx="1">
            <a:schemeClr val="accent1"/>
          </a:effectRef>
          <a:fontRef idx="minor">
            <a:schemeClr val="tx1"/>
          </a:fontRef>
        </p:style>
      </p:cxnSp>
      <p:cxnSp>
        <p:nvCxnSpPr>
          <p:cNvPr id="7" name="Gerade Verbindung 6"/>
          <p:cNvCxnSpPr/>
          <p:nvPr userDrawn="1"/>
        </p:nvCxnSpPr>
        <p:spPr>
          <a:xfrm>
            <a:off x="-15345" y="6400802"/>
            <a:ext cx="8958263" cy="0"/>
          </a:xfrm>
          <a:prstGeom prst="line">
            <a:avLst/>
          </a:prstGeom>
          <a:ln w="12700">
            <a:solidFill>
              <a:srgbClr val="E2002D"/>
            </a:solidFill>
          </a:ln>
          <a:effectLst/>
        </p:spPr>
        <p:style>
          <a:lnRef idx="2">
            <a:schemeClr val="accent1"/>
          </a:lnRef>
          <a:fillRef idx="0">
            <a:schemeClr val="accent1"/>
          </a:fillRef>
          <a:effectRef idx="1">
            <a:schemeClr val="accent1"/>
          </a:effectRef>
          <a:fontRef idx="minor">
            <a:schemeClr val="tx1"/>
          </a:fontRef>
        </p:style>
      </p:cxnSp>
      <p:sp>
        <p:nvSpPr>
          <p:cNvPr id="8" name="Inhaltsplatzhalter 10"/>
          <p:cNvSpPr>
            <a:spLocks noGrp="1"/>
          </p:cNvSpPr>
          <p:nvPr>
            <p:ph sz="quarter" idx="13"/>
          </p:nvPr>
        </p:nvSpPr>
        <p:spPr>
          <a:xfrm>
            <a:off x="430215" y="250044"/>
            <a:ext cx="5763553" cy="276225"/>
          </a:xfrm>
        </p:spPr>
        <p:txBody>
          <a:bodyPr/>
          <a:lstStyle>
            <a:lvl1pPr>
              <a:buNone/>
              <a:defRPr b="0"/>
            </a:lvl1pPr>
          </a:lstStyle>
          <a:p>
            <a:pPr lvl="0"/>
            <a:r>
              <a:rPr lang="de-DE"/>
              <a:t>Textmasterformat bearbeiten</a:t>
            </a:r>
          </a:p>
        </p:txBody>
      </p:sp>
    </p:spTree>
    <p:extLst>
      <p:ext uri="{BB962C8B-B14F-4D97-AF65-F5344CB8AC3E}">
        <p14:creationId xmlns:p14="http://schemas.microsoft.com/office/powerpoint/2010/main" val="4147468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490986C-161E-4E8E-8D0F-C2BC42BC108F}" type="datetime3">
              <a:rPr lang="de-DE" smtClean="0">
                <a:solidFill>
                  <a:prstClr val="black">
                    <a:tint val="75000"/>
                  </a:prstClr>
                </a:solidFill>
              </a:rPr>
              <a:pPr/>
              <a:t>20/08/18</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lvl1pPr>
              <a:defRPr b="0"/>
            </a:lvl1pPr>
          </a:lstStyle>
          <a:p>
            <a:r>
              <a:rPr lang="de-DE" dirty="0">
                <a:solidFill>
                  <a:prstClr val="black">
                    <a:tint val="75000"/>
                  </a:prstClr>
                </a:solidFill>
              </a:rPr>
              <a:t>Senatsverwaltung für Integration, Arbeit und Soziales | Haupttitel des Vortrags Calibri 9 </a:t>
            </a:r>
            <a:r>
              <a:rPr lang="de-DE" dirty="0" err="1">
                <a:solidFill>
                  <a:prstClr val="black">
                    <a:tint val="75000"/>
                  </a:prstClr>
                </a:solidFill>
              </a:rPr>
              <a:t>pt</a:t>
            </a:r>
            <a:endParaRPr lang="de-DE" dirty="0">
              <a:solidFill>
                <a:prstClr val="black">
                  <a:tint val="75000"/>
                </a:prstClr>
              </a:solidFill>
            </a:endParaRPr>
          </a:p>
        </p:txBody>
      </p:sp>
      <p:sp>
        <p:nvSpPr>
          <p:cNvPr id="4" name="Foliennummernplatzhalter 3"/>
          <p:cNvSpPr>
            <a:spLocks noGrp="1"/>
          </p:cNvSpPr>
          <p:nvPr>
            <p:ph type="sldNum" sz="quarter" idx="12"/>
          </p:nvPr>
        </p:nvSpPr>
        <p:spPr/>
        <p:txBody>
          <a:bodyPr/>
          <a:lstStyle/>
          <a:p>
            <a:r>
              <a:rPr lang="de-DE">
                <a:solidFill>
                  <a:prstClr val="black">
                    <a:tint val="75000"/>
                  </a:prstClr>
                </a:solidFill>
              </a:rPr>
              <a:t>Seite </a:t>
            </a:r>
            <a:fld id="{3646FC2D-8C38-714F-A3A4-F0593FE8BF0D}" type="slidenum">
              <a:rPr lang="de-DE" smtClean="0">
                <a:solidFill>
                  <a:prstClr val="black">
                    <a:tint val="75000"/>
                  </a:prstClr>
                </a:solidFill>
              </a:rPr>
              <a:pPr/>
              <a:t>‹#›</a:t>
            </a:fld>
            <a:endParaRPr lang="de-DE">
              <a:solidFill>
                <a:prstClr val="black">
                  <a:tint val="75000"/>
                </a:prstClr>
              </a:solidFill>
            </a:endParaRPr>
          </a:p>
        </p:txBody>
      </p:sp>
      <p:sp>
        <p:nvSpPr>
          <p:cNvPr id="6" name="Inhaltsplatzhalter 10"/>
          <p:cNvSpPr>
            <a:spLocks noGrp="1"/>
          </p:cNvSpPr>
          <p:nvPr>
            <p:ph sz="quarter" idx="13"/>
          </p:nvPr>
        </p:nvSpPr>
        <p:spPr>
          <a:xfrm>
            <a:off x="430215" y="250044"/>
            <a:ext cx="5763553" cy="276225"/>
          </a:xfrm>
        </p:spPr>
        <p:txBody>
          <a:bodyPr/>
          <a:lstStyle>
            <a:lvl1pPr>
              <a:buNone/>
              <a:defRPr b="0"/>
            </a:lvl1pPr>
          </a:lstStyle>
          <a:p>
            <a:pPr lvl="0"/>
            <a:r>
              <a:rPr lang="de-DE"/>
              <a:t>Textmasterformat bearbeiten</a:t>
            </a:r>
          </a:p>
        </p:txBody>
      </p:sp>
    </p:spTree>
    <p:extLst>
      <p:ext uri="{BB962C8B-B14F-4D97-AF65-F5344CB8AC3E}">
        <p14:creationId xmlns:p14="http://schemas.microsoft.com/office/powerpoint/2010/main" val="2798546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FE29EE60-72D2-4C3A-91D8-79E3924E3808}" type="datetimeFigureOut">
              <a:rPr lang="de-DE" smtClean="0">
                <a:solidFill>
                  <a:prstClr val="black">
                    <a:tint val="75000"/>
                  </a:prstClr>
                </a:solidFill>
              </a:rPr>
              <a:pPr/>
              <a:t>20.08.2018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24F4862-4BC8-4267-A467-FA5A49A4C9E2}"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90006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p:txBody>
          <a:bodyPr/>
          <a:lstStyle/>
          <a:p>
            <a:pPr lvl="0"/>
            <a:r>
              <a:rPr lang="de-DE"/>
              <a:t>Mastertextformat bearbeiten</a:t>
            </a:r>
          </a:p>
          <a:p>
            <a:pPr lvl="1"/>
            <a:r>
              <a:rPr lang="de-DE"/>
              <a:t>Zweite Ebene</a:t>
            </a:r>
          </a:p>
        </p:txBody>
      </p:sp>
      <p:sp>
        <p:nvSpPr>
          <p:cNvPr id="4" name="Datumsplatzhalter 3"/>
          <p:cNvSpPr>
            <a:spLocks noGrp="1"/>
          </p:cNvSpPr>
          <p:nvPr>
            <p:ph type="dt" sz="half" idx="10"/>
          </p:nvPr>
        </p:nvSpPr>
        <p:spPr/>
        <p:txBody>
          <a:bodyPr/>
          <a:lstStyle>
            <a:lvl1pPr>
              <a:defRPr b="0"/>
            </a:lvl1pPr>
          </a:lstStyle>
          <a:p>
            <a:fld id="{30505EC5-CAFB-4E6F-8C1B-14DA2F210D62}" type="datetime3">
              <a:rPr lang="de-DE" smtClean="0"/>
              <a:pPr/>
              <a:t>20/08/18</a:t>
            </a:fld>
            <a:endParaRPr lang="de-DE"/>
          </a:p>
        </p:txBody>
      </p:sp>
      <p:sp>
        <p:nvSpPr>
          <p:cNvPr id="5" name="Fußzeilenplatzhalter 4"/>
          <p:cNvSpPr>
            <a:spLocks noGrp="1"/>
          </p:cNvSpPr>
          <p:nvPr>
            <p:ph type="ftr" sz="quarter" idx="11"/>
          </p:nvPr>
        </p:nvSpPr>
        <p:spPr/>
        <p:txBody>
          <a:bodyPr/>
          <a:lstStyle>
            <a:lvl1pPr>
              <a:defRPr b="0"/>
            </a:lvl1pPr>
          </a:lstStyle>
          <a:p>
            <a:r>
              <a:rPr lang="de-DE"/>
              <a:t>Senatsverwaltung für Wirtschaft, Technologie und Forschung | Haupttitel des Vortrags Calibri 9 pt</a:t>
            </a:r>
          </a:p>
        </p:txBody>
      </p:sp>
      <p:sp>
        <p:nvSpPr>
          <p:cNvPr id="6" name="Foliennummernplatzhalter 5"/>
          <p:cNvSpPr>
            <a:spLocks noGrp="1"/>
          </p:cNvSpPr>
          <p:nvPr>
            <p:ph type="sldNum" sz="quarter" idx="12"/>
          </p:nvPr>
        </p:nvSpPr>
        <p:spPr/>
        <p:txBody>
          <a:bodyPr/>
          <a:lstStyle/>
          <a:p>
            <a:r>
              <a:rPr lang="de-DE"/>
              <a:t> Seite </a:t>
            </a:r>
            <a:fld id="{3646FC2D-8C38-714F-A3A4-F0593FE8BF0D}" type="slidenum">
              <a:rPr lang="de-DE" smtClean="0"/>
              <a:pPr/>
              <a:t>‹#›</a:t>
            </a:fld>
            <a:endParaRPr lang="de-DE"/>
          </a:p>
        </p:txBody>
      </p:sp>
      <p:cxnSp>
        <p:nvCxnSpPr>
          <p:cNvPr id="7" name="Gerade Verbindung 6"/>
          <p:cNvCxnSpPr/>
          <p:nvPr userDrawn="1"/>
        </p:nvCxnSpPr>
        <p:spPr>
          <a:xfrm>
            <a:off x="2" y="702736"/>
            <a:ext cx="8958263" cy="0"/>
          </a:xfrm>
          <a:prstGeom prst="line">
            <a:avLst/>
          </a:prstGeom>
          <a:ln w="57150" cmpd="sng">
            <a:solidFill>
              <a:srgbClr val="E2002D"/>
            </a:solidFill>
          </a:ln>
          <a:effectLst/>
        </p:spPr>
        <p:style>
          <a:lnRef idx="2">
            <a:schemeClr val="accent1"/>
          </a:lnRef>
          <a:fillRef idx="0">
            <a:schemeClr val="accent1"/>
          </a:fillRef>
          <a:effectRef idx="1">
            <a:schemeClr val="accent1"/>
          </a:effectRef>
          <a:fontRef idx="minor">
            <a:schemeClr val="tx1"/>
          </a:fontRef>
        </p:style>
      </p:cxnSp>
      <p:cxnSp>
        <p:nvCxnSpPr>
          <p:cNvPr id="8" name="Gerade Verbindung 7"/>
          <p:cNvCxnSpPr/>
          <p:nvPr userDrawn="1"/>
        </p:nvCxnSpPr>
        <p:spPr>
          <a:xfrm>
            <a:off x="-15345" y="6400802"/>
            <a:ext cx="8958263" cy="0"/>
          </a:xfrm>
          <a:prstGeom prst="line">
            <a:avLst/>
          </a:prstGeom>
          <a:ln w="12700">
            <a:solidFill>
              <a:srgbClr val="E2002D"/>
            </a:solidFill>
          </a:ln>
          <a:effectLst/>
        </p:spPr>
        <p:style>
          <a:lnRef idx="2">
            <a:schemeClr val="accent1"/>
          </a:lnRef>
          <a:fillRef idx="0">
            <a:schemeClr val="accent1"/>
          </a:fillRef>
          <a:effectRef idx="1">
            <a:schemeClr val="accent1"/>
          </a:effectRef>
          <a:fontRef idx="minor">
            <a:schemeClr val="tx1"/>
          </a:fontRef>
        </p:style>
      </p:cxnSp>
      <p:sp>
        <p:nvSpPr>
          <p:cNvPr id="12" name="Titel 11"/>
          <p:cNvSpPr>
            <a:spLocks noGrp="1"/>
          </p:cNvSpPr>
          <p:nvPr>
            <p:ph type="title"/>
          </p:nvPr>
        </p:nvSpPr>
        <p:spPr/>
        <p:txBody>
          <a:bodyPr/>
          <a:lstStyle>
            <a:lvl1pPr>
              <a:defRPr>
                <a:solidFill>
                  <a:srgbClr val="E2002D"/>
                </a:solidFill>
              </a:defRPr>
            </a:lvl1pPr>
          </a:lstStyle>
          <a:p>
            <a:r>
              <a:rPr lang="de-DE"/>
              <a:t>Titelmasterformat durch Klicken bearbeiten</a:t>
            </a:r>
          </a:p>
        </p:txBody>
      </p:sp>
      <p:sp>
        <p:nvSpPr>
          <p:cNvPr id="11" name="Inhaltsplatzhalter 10"/>
          <p:cNvSpPr>
            <a:spLocks noGrp="1"/>
          </p:cNvSpPr>
          <p:nvPr>
            <p:ph sz="quarter" idx="13" hasCustomPrompt="1"/>
          </p:nvPr>
        </p:nvSpPr>
        <p:spPr>
          <a:xfrm>
            <a:off x="430215" y="250044"/>
            <a:ext cx="5763553" cy="276225"/>
          </a:xfrm>
        </p:spPr>
        <p:txBody>
          <a:bodyPr/>
          <a:lstStyle>
            <a:lvl1pPr>
              <a:buNone/>
              <a:defRPr b="0"/>
            </a:lvl1pPr>
          </a:lstStyle>
          <a:p>
            <a:pPr lvl="0"/>
            <a:r>
              <a:rPr lang="de-DE" dirty="0"/>
              <a:t>Textmasterformat </a:t>
            </a:r>
            <a:r>
              <a:rPr lang="de-DE" dirty="0" err="1"/>
              <a:t>bearben</a:t>
            </a:r>
            <a:endParaRPr lang="de-DE" dirty="0"/>
          </a:p>
        </p:txBody>
      </p:sp>
    </p:spTree>
    <p:extLst>
      <p:ext uri="{BB962C8B-B14F-4D97-AF65-F5344CB8AC3E}">
        <p14:creationId xmlns:p14="http://schemas.microsoft.com/office/powerpoint/2010/main" val="2849809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E29EE60-72D2-4C3A-91D8-79E3924E3808}" type="datetimeFigureOut">
              <a:rPr lang="de-DE" smtClean="0">
                <a:solidFill>
                  <a:prstClr val="black">
                    <a:tint val="75000"/>
                  </a:prstClr>
                </a:solidFill>
              </a:rPr>
              <a:pPr/>
              <a:t>20.08.2018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24F4862-4BC8-4267-A467-FA5A49A4C9E2}"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796897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FE29EE60-72D2-4C3A-91D8-79E3924E3808}" type="datetimeFigureOut">
              <a:rPr lang="de-DE" smtClean="0">
                <a:solidFill>
                  <a:prstClr val="black">
                    <a:tint val="75000"/>
                  </a:prstClr>
                </a:solidFill>
              </a:rPr>
              <a:pPr/>
              <a:t>20.08.2018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24F4862-4BC8-4267-A467-FA5A49A4C9E2}"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109756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286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29150" y="1825625"/>
            <a:ext cx="38862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FE29EE60-72D2-4C3A-91D8-79E3924E3808}" type="datetimeFigureOut">
              <a:rPr lang="de-DE" smtClean="0">
                <a:solidFill>
                  <a:prstClr val="black">
                    <a:tint val="75000"/>
                  </a:prstClr>
                </a:solidFill>
              </a:rPr>
              <a:pPr/>
              <a:t>20.08.2018</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24F4862-4BC8-4267-A467-FA5A49A4C9E2}"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117967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29842" y="2505075"/>
            <a:ext cx="3868340"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391"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FE29EE60-72D2-4C3A-91D8-79E3924E3808}" type="datetimeFigureOut">
              <a:rPr lang="de-DE" smtClean="0">
                <a:solidFill>
                  <a:prstClr val="black">
                    <a:tint val="75000"/>
                  </a:prstClr>
                </a:solidFill>
              </a:rPr>
              <a:pPr/>
              <a:t>20.08.2018</a:t>
            </a:fld>
            <a:endParaRPr lang="de-DE">
              <a:solidFill>
                <a:prstClr val="black">
                  <a:tint val="75000"/>
                </a:prstClr>
              </a:solidFill>
            </a:endParaRPr>
          </a:p>
        </p:txBody>
      </p:sp>
      <p:sp>
        <p:nvSpPr>
          <p:cNvPr id="8" name="Fußzeilenplatzhalter 7"/>
          <p:cNvSpPr>
            <a:spLocks noGrp="1"/>
          </p:cNvSpPr>
          <p:nvPr>
            <p:ph type="ftr" sz="quarter" idx="11"/>
          </p:nvPr>
        </p:nvSpPr>
        <p:spPr/>
        <p:txBody>
          <a:bodyPr/>
          <a:lstStyle/>
          <a:p>
            <a:endParaRPr lang="de-DE">
              <a:solidFill>
                <a:prstClr val="black">
                  <a:tint val="75000"/>
                </a:prstClr>
              </a:solidFill>
            </a:endParaRPr>
          </a:p>
        </p:txBody>
      </p:sp>
      <p:sp>
        <p:nvSpPr>
          <p:cNvPr id="9" name="Foliennummernplatzhalter 8"/>
          <p:cNvSpPr>
            <a:spLocks noGrp="1"/>
          </p:cNvSpPr>
          <p:nvPr>
            <p:ph type="sldNum" sz="quarter" idx="12"/>
          </p:nvPr>
        </p:nvSpPr>
        <p:spPr/>
        <p:txBody>
          <a:bodyPr/>
          <a:lstStyle/>
          <a:p>
            <a:fld id="{924F4862-4BC8-4267-A467-FA5A49A4C9E2}"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215656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FE29EE60-72D2-4C3A-91D8-79E3924E3808}" type="datetimeFigureOut">
              <a:rPr lang="de-DE" smtClean="0">
                <a:solidFill>
                  <a:prstClr val="black">
                    <a:tint val="75000"/>
                  </a:prstClr>
                </a:solidFill>
              </a:rPr>
              <a:pPr/>
              <a:t>20.08.2018</a:t>
            </a:fld>
            <a:endParaRPr lang="de-DE">
              <a:solidFill>
                <a:prstClr val="black">
                  <a:tint val="75000"/>
                </a:prstClr>
              </a:solidFill>
            </a:endParaRPr>
          </a:p>
        </p:txBody>
      </p:sp>
      <p:sp>
        <p:nvSpPr>
          <p:cNvPr id="4" name="Fußzeilenplatzhalter 3"/>
          <p:cNvSpPr>
            <a:spLocks noGrp="1"/>
          </p:cNvSpPr>
          <p:nvPr>
            <p:ph type="ftr" sz="quarter" idx="11"/>
          </p:nvPr>
        </p:nvSpPr>
        <p:spPr/>
        <p:txBody>
          <a:bodyPr/>
          <a:lstStyle/>
          <a:p>
            <a:endParaRPr lang="de-DE">
              <a:solidFill>
                <a:prstClr val="black">
                  <a:tint val="75000"/>
                </a:prstClr>
              </a:solidFill>
            </a:endParaRPr>
          </a:p>
        </p:txBody>
      </p:sp>
      <p:sp>
        <p:nvSpPr>
          <p:cNvPr id="5" name="Foliennummernplatzhalter 4"/>
          <p:cNvSpPr>
            <a:spLocks noGrp="1"/>
          </p:cNvSpPr>
          <p:nvPr>
            <p:ph type="sldNum" sz="quarter" idx="12"/>
          </p:nvPr>
        </p:nvSpPr>
        <p:spPr/>
        <p:txBody>
          <a:bodyPr/>
          <a:lstStyle/>
          <a:p>
            <a:fld id="{924F4862-4BC8-4267-A467-FA5A49A4C9E2}"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315900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E29EE60-72D2-4C3A-91D8-79E3924E3808}" type="datetimeFigureOut">
              <a:rPr lang="de-DE" smtClean="0">
                <a:solidFill>
                  <a:prstClr val="black">
                    <a:tint val="75000"/>
                  </a:prstClr>
                </a:solidFill>
              </a:rPr>
              <a:pPr/>
              <a:t>20.08.2018</a:t>
            </a:fld>
            <a:endParaRPr lang="de-DE">
              <a:solidFill>
                <a:prstClr val="black">
                  <a:tint val="75000"/>
                </a:prstClr>
              </a:solidFill>
            </a:endParaRPr>
          </a:p>
        </p:txBody>
      </p:sp>
      <p:sp>
        <p:nvSpPr>
          <p:cNvPr id="3" name="Fußzeilenplatzhalter 2"/>
          <p:cNvSpPr>
            <a:spLocks noGrp="1"/>
          </p:cNvSpPr>
          <p:nvPr>
            <p:ph type="ftr" sz="quarter" idx="11"/>
          </p:nvPr>
        </p:nvSpPr>
        <p:spPr/>
        <p:txBody>
          <a:bodyPr/>
          <a:lstStyle/>
          <a:p>
            <a:endParaRPr lang="de-DE">
              <a:solidFill>
                <a:prstClr val="black">
                  <a:tint val="75000"/>
                </a:prstClr>
              </a:solidFill>
            </a:endParaRPr>
          </a:p>
        </p:txBody>
      </p:sp>
      <p:sp>
        <p:nvSpPr>
          <p:cNvPr id="4" name="Foliennummernplatzhalter 3"/>
          <p:cNvSpPr>
            <a:spLocks noGrp="1"/>
          </p:cNvSpPr>
          <p:nvPr>
            <p:ph type="sldNum" sz="quarter" idx="12"/>
          </p:nvPr>
        </p:nvSpPr>
        <p:spPr/>
        <p:txBody>
          <a:bodyPr/>
          <a:lstStyle/>
          <a:p>
            <a:fld id="{924F4862-4BC8-4267-A467-FA5A49A4C9E2}"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276406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FE29EE60-72D2-4C3A-91D8-79E3924E3808}" type="datetimeFigureOut">
              <a:rPr lang="de-DE" smtClean="0">
                <a:solidFill>
                  <a:prstClr val="black">
                    <a:tint val="75000"/>
                  </a:prstClr>
                </a:solidFill>
              </a:rPr>
              <a:pPr/>
              <a:t>20.08.2018</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24F4862-4BC8-4267-A467-FA5A49A4C9E2}"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811138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FE29EE60-72D2-4C3A-91D8-79E3924E3808}" type="datetimeFigureOut">
              <a:rPr lang="de-DE" smtClean="0">
                <a:solidFill>
                  <a:prstClr val="black">
                    <a:tint val="75000"/>
                  </a:prstClr>
                </a:solidFill>
              </a:rPr>
              <a:pPr/>
              <a:t>20.08.2018</a:t>
            </a:fld>
            <a:endParaRPr lang="de-DE">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a:solidFill>
                <a:prstClr val="black">
                  <a:tint val="75000"/>
                </a:prstClr>
              </a:solidFill>
            </a:endParaRPr>
          </a:p>
        </p:txBody>
      </p:sp>
      <p:sp>
        <p:nvSpPr>
          <p:cNvPr id="7" name="Foliennummernplatzhalter 6"/>
          <p:cNvSpPr>
            <a:spLocks noGrp="1"/>
          </p:cNvSpPr>
          <p:nvPr>
            <p:ph type="sldNum" sz="quarter" idx="12"/>
          </p:nvPr>
        </p:nvSpPr>
        <p:spPr/>
        <p:txBody>
          <a:bodyPr/>
          <a:lstStyle/>
          <a:p>
            <a:fld id="{924F4862-4BC8-4267-A467-FA5A49A4C9E2}"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670855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E29EE60-72D2-4C3A-91D8-79E3924E3808}" type="datetimeFigureOut">
              <a:rPr lang="de-DE" smtClean="0">
                <a:solidFill>
                  <a:prstClr val="black">
                    <a:tint val="75000"/>
                  </a:prstClr>
                </a:solidFill>
              </a:rPr>
              <a:pPr/>
              <a:t>20.08.2018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24F4862-4BC8-4267-A467-FA5A49A4C9E2}"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194060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28650" y="365125"/>
            <a:ext cx="5800725"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FE29EE60-72D2-4C3A-91D8-79E3924E3808}" type="datetimeFigureOut">
              <a:rPr lang="de-DE" smtClean="0">
                <a:solidFill>
                  <a:prstClr val="black">
                    <a:tint val="75000"/>
                  </a:prstClr>
                </a:solidFill>
              </a:rPr>
              <a:pPr/>
              <a:t>20.08.2018</a:t>
            </a:fld>
            <a:endParaRPr lang="de-DE">
              <a:solidFill>
                <a:prstClr val="black">
                  <a:tint val="75000"/>
                </a:prstClr>
              </a:solidFill>
            </a:endParaRPr>
          </a:p>
        </p:txBody>
      </p:sp>
      <p:sp>
        <p:nvSpPr>
          <p:cNvPr id="5" name="Fußzeilenplatzhalter 4"/>
          <p:cNvSpPr>
            <a:spLocks noGrp="1"/>
          </p:cNvSpPr>
          <p:nvPr>
            <p:ph type="ftr" sz="quarter" idx="11"/>
          </p:nvPr>
        </p:nvSpPr>
        <p:spPr/>
        <p:txBody>
          <a:bodyPr/>
          <a:lstStyle/>
          <a:p>
            <a:endParaRPr lang="de-DE">
              <a:solidFill>
                <a:prstClr val="black">
                  <a:tint val="75000"/>
                </a:prstClr>
              </a:solidFill>
            </a:endParaRPr>
          </a:p>
        </p:txBody>
      </p:sp>
      <p:sp>
        <p:nvSpPr>
          <p:cNvPr id="6" name="Foliennummernplatzhalter 5"/>
          <p:cNvSpPr>
            <a:spLocks noGrp="1"/>
          </p:cNvSpPr>
          <p:nvPr>
            <p:ph type="sldNum" sz="quarter" idx="12"/>
          </p:nvPr>
        </p:nvSpPr>
        <p:spPr/>
        <p:txBody>
          <a:bodyPr/>
          <a:lstStyle/>
          <a:p>
            <a:fld id="{924F4862-4BC8-4267-A467-FA5A49A4C9E2}"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312813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 1 Bild hoch">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30215" y="1923691"/>
            <a:ext cx="5437187" cy="4176594"/>
          </a:xfrm>
        </p:spPr>
        <p:txBody>
          <a:bodyPr/>
          <a:lstStyle/>
          <a:p>
            <a:pPr lvl="0"/>
            <a:r>
              <a:rPr lang="de-DE"/>
              <a:t>Mastertextformat bearbeiten</a:t>
            </a:r>
          </a:p>
          <a:p>
            <a:pPr lvl="1"/>
            <a:r>
              <a:rPr lang="de-DE"/>
              <a:t>Zweite Ebene</a:t>
            </a:r>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lvl1pPr>
              <a:defRPr b="0"/>
            </a:lvl1pPr>
          </a:lstStyle>
          <a:p>
            <a:endParaRPr lang="de-DE" dirty="0"/>
          </a:p>
        </p:txBody>
      </p:sp>
      <p:sp>
        <p:nvSpPr>
          <p:cNvPr id="6" name="Foliennummernplatzhalter 5"/>
          <p:cNvSpPr>
            <a:spLocks noGrp="1"/>
          </p:cNvSpPr>
          <p:nvPr>
            <p:ph type="sldNum" sz="quarter" idx="12"/>
          </p:nvPr>
        </p:nvSpPr>
        <p:spPr/>
        <p:txBody>
          <a:bodyPr/>
          <a:lstStyle/>
          <a:p>
            <a:endParaRPr lang="de-DE" dirty="0"/>
          </a:p>
        </p:txBody>
      </p:sp>
      <p:cxnSp>
        <p:nvCxnSpPr>
          <p:cNvPr id="7" name="Gerade Verbindung 6"/>
          <p:cNvCxnSpPr/>
          <p:nvPr userDrawn="1"/>
        </p:nvCxnSpPr>
        <p:spPr>
          <a:xfrm>
            <a:off x="2" y="702736"/>
            <a:ext cx="8958263" cy="0"/>
          </a:xfrm>
          <a:prstGeom prst="line">
            <a:avLst/>
          </a:prstGeom>
          <a:ln w="57150" cmpd="sng">
            <a:solidFill>
              <a:srgbClr val="E2002D"/>
            </a:solidFill>
          </a:ln>
          <a:effectLst/>
        </p:spPr>
        <p:style>
          <a:lnRef idx="2">
            <a:schemeClr val="accent1"/>
          </a:lnRef>
          <a:fillRef idx="0">
            <a:schemeClr val="accent1"/>
          </a:fillRef>
          <a:effectRef idx="1">
            <a:schemeClr val="accent1"/>
          </a:effectRef>
          <a:fontRef idx="minor">
            <a:schemeClr val="tx1"/>
          </a:fontRef>
        </p:style>
      </p:cxnSp>
      <p:cxnSp>
        <p:nvCxnSpPr>
          <p:cNvPr id="8" name="Gerade Verbindung 7"/>
          <p:cNvCxnSpPr/>
          <p:nvPr userDrawn="1"/>
        </p:nvCxnSpPr>
        <p:spPr>
          <a:xfrm>
            <a:off x="-15345" y="6400802"/>
            <a:ext cx="8958263" cy="0"/>
          </a:xfrm>
          <a:prstGeom prst="line">
            <a:avLst/>
          </a:prstGeom>
          <a:ln w="12700">
            <a:solidFill>
              <a:srgbClr val="E2002D"/>
            </a:solidFill>
          </a:ln>
          <a:effectLst/>
        </p:spPr>
        <p:style>
          <a:lnRef idx="2">
            <a:schemeClr val="accent1"/>
          </a:lnRef>
          <a:fillRef idx="0">
            <a:schemeClr val="accent1"/>
          </a:fillRef>
          <a:effectRef idx="1">
            <a:schemeClr val="accent1"/>
          </a:effectRef>
          <a:fontRef idx="minor">
            <a:schemeClr val="tx1"/>
          </a:fontRef>
        </p:style>
      </p:cxnSp>
      <p:sp>
        <p:nvSpPr>
          <p:cNvPr id="12" name="Titel 11"/>
          <p:cNvSpPr>
            <a:spLocks noGrp="1"/>
          </p:cNvSpPr>
          <p:nvPr>
            <p:ph type="title"/>
          </p:nvPr>
        </p:nvSpPr>
        <p:spPr>
          <a:xfrm>
            <a:off x="430215" y="1184486"/>
            <a:ext cx="5437187" cy="609808"/>
          </a:xfrm>
        </p:spPr>
        <p:txBody>
          <a:bodyPr/>
          <a:lstStyle>
            <a:lvl1pPr>
              <a:defRPr>
                <a:solidFill>
                  <a:schemeClr val="accent1"/>
                </a:solidFill>
              </a:defRPr>
            </a:lvl1pPr>
          </a:lstStyle>
          <a:p>
            <a:r>
              <a:rPr lang="de-DE"/>
              <a:t>Titelmasterformat durch Klicken bearbeiten</a:t>
            </a:r>
          </a:p>
        </p:txBody>
      </p:sp>
      <p:sp>
        <p:nvSpPr>
          <p:cNvPr id="10" name="Bildplatzhalter 9"/>
          <p:cNvSpPr>
            <a:spLocks noGrp="1"/>
          </p:cNvSpPr>
          <p:nvPr>
            <p:ph type="pic" sz="quarter" idx="13"/>
          </p:nvPr>
        </p:nvSpPr>
        <p:spPr>
          <a:xfrm>
            <a:off x="6013451" y="1268417"/>
            <a:ext cx="2932113" cy="4992687"/>
          </a:xfrm>
        </p:spPr>
        <p:txBody>
          <a:bodyPr/>
          <a:lstStyle>
            <a:lvl1pPr>
              <a:buNone/>
              <a:defRPr/>
            </a:lvl1pPr>
          </a:lstStyle>
          <a:p>
            <a:r>
              <a:rPr lang="de-DE"/>
              <a:t>Bild durch Klicken auf Symbol hinzufügen</a:t>
            </a:r>
          </a:p>
        </p:txBody>
      </p:sp>
      <p:sp>
        <p:nvSpPr>
          <p:cNvPr id="11" name="Inhaltsplatzhalter 10"/>
          <p:cNvSpPr>
            <a:spLocks noGrp="1"/>
          </p:cNvSpPr>
          <p:nvPr>
            <p:ph sz="quarter" idx="14"/>
          </p:nvPr>
        </p:nvSpPr>
        <p:spPr>
          <a:xfrm>
            <a:off x="430215" y="250044"/>
            <a:ext cx="5763553" cy="276225"/>
          </a:xfrm>
        </p:spPr>
        <p:txBody>
          <a:bodyPr/>
          <a:lstStyle>
            <a:lvl1pPr>
              <a:buNone/>
              <a:defRPr b="0"/>
            </a:lvl1pPr>
          </a:lstStyle>
          <a:p>
            <a:pPr lvl="0"/>
            <a:r>
              <a:rPr lang="de-DE"/>
              <a:t>Textmasterformat bearbeiten</a:t>
            </a:r>
          </a:p>
        </p:txBody>
      </p:sp>
    </p:spTree>
    <p:extLst>
      <p:ext uri="{BB962C8B-B14F-4D97-AF65-F5344CB8AC3E}">
        <p14:creationId xmlns:p14="http://schemas.microsoft.com/office/powerpoint/2010/main" val="284980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 1 Bild quer">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30215" y="1923691"/>
            <a:ext cx="3889375" cy="4176594"/>
          </a:xfrm>
        </p:spPr>
        <p:txBody>
          <a:bodyPr/>
          <a:lstStyle/>
          <a:p>
            <a:pPr lvl="0"/>
            <a:r>
              <a:rPr lang="de-DE"/>
              <a:t>Mastertextformat bearbeiten</a:t>
            </a:r>
          </a:p>
          <a:p>
            <a:pPr lvl="1"/>
            <a:r>
              <a:rPr lang="de-DE"/>
              <a:t>Zweite Ebene</a:t>
            </a:r>
          </a:p>
        </p:txBody>
      </p:sp>
      <p:sp>
        <p:nvSpPr>
          <p:cNvPr id="4" name="Datumsplatzhalter 3"/>
          <p:cNvSpPr>
            <a:spLocks noGrp="1"/>
          </p:cNvSpPr>
          <p:nvPr>
            <p:ph type="dt" sz="half" idx="10"/>
          </p:nvPr>
        </p:nvSpPr>
        <p:spPr/>
        <p:txBody>
          <a:bodyPr/>
          <a:lstStyle/>
          <a:p>
            <a:fld id="{85D26EBC-2841-426B-B6AA-11685D4BB87B}" type="datetime3">
              <a:rPr lang="de-DE" smtClean="0"/>
              <a:pPr/>
              <a:t>20/08/18</a:t>
            </a:fld>
            <a:endParaRPr lang="de-DE"/>
          </a:p>
        </p:txBody>
      </p:sp>
      <p:sp>
        <p:nvSpPr>
          <p:cNvPr id="5" name="Fußzeilenplatzhalter 4"/>
          <p:cNvSpPr>
            <a:spLocks noGrp="1"/>
          </p:cNvSpPr>
          <p:nvPr>
            <p:ph type="ftr" sz="quarter" idx="11"/>
          </p:nvPr>
        </p:nvSpPr>
        <p:spPr/>
        <p:txBody>
          <a:bodyPr/>
          <a:lstStyle>
            <a:lvl1pPr>
              <a:defRPr b="0"/>
            </a:lvl1pPr>
          </a:lstStyle>
          <a:p>
            <a:r>
              <a:rPr lang="de-DE"/>
              <a:t>Senatsverwaltung für Wirtschaft, Technologie und Forschung | Haupttitel des Vortrags Calibri 9 pt</a:t>
            </a:r>
          </a:p>
        </p:txBody>
      </p:sp>
      <p:sp>
        <p:nvSpPr>
          <p:cNvPr id="6" name="Foliennummernplatzhalter 5"/>
          <p:cNvSpPr>
            <a:spLocks noGrp="1"/>
          </p:cNvSpPr>
          <p:nvPr>
            <p:ph type="sldNum" sz="quarter" idx="12"/>
          </p:nvPr>
        </p:nvSpPr>
        <p:spPr/>
        <p:txBody>
          <a:bodyPr/>
          <a:lstStyle/>
          <a:p>
            <a:r>
              <a:rPr lang="de-DE"/>
              <a:t>Seite </a:t>
            </a:r>
            <a:fld id="{3646FC2D-8C38-714F-A3A4-F0593FE8BF0D}" type="slidenum">
              <a:rPr lang="de-DE" smtClean="0"/>
              <a:pPr/>
              <a:t>‹#›</a:t>
            </a:fld>
            <a:endParaRPr lang="de-DE"/>
          </a:p>
        </p:txBody>
      </p:sp>
      <p:cxnSp>
        <p:nvCxnSpPr>
          <p:cNvPr id="7" name="Gerade Verbindung 6"/>
          <p:cNvCxnSpPr/>
          <p:nvPr userDrawn="1"/>
        </p:nvCxnSpPr>
        <p:spPr>
          <a:xfrm>
            <a:off x="2" y="702736"/>
            <a:ext cx="8958263" cy="0"/>
          </a:xfrm>
          <a:prstGeom prst="line">
            <a:avLst/>
          </a:prstGeom>
          <a:ln w="57150" cmpd="sng">
            <a:solidFill>
              <a:srgbClr val="E2002D"/>
            </a:solidFill>
          </a:ln>
          <a:effectLst/>
        </p:spPr>
        <p:style>
          <a:lnRef idx="2">
            <a:schemeClr val="accent1"/>
          </a:lnRef>
          <a:fillRef idx="0">
            <a:schemeClr val="accent1"/>
          </a:fillRef>
          <a:effectRef idx="1">
            <a:schemeClr val="accent1"/>
          </a:effectRef>
          <a:fontRef idx="minor">
            <a:schemeClr val="tx1"/>
          </a:fontRef>
        </p:style>
      </p:cxnSp>
      <p:cxnSp>
        <p:nvCxnSpPr>
          <p:cNvPr id="8" name="Gerade Verbindung 7"/>
          <p:cNvCxnSpPr/>
          <p:nvPr userDrawn="1"/>
        </p:nvCxnSpPr>
        <p:spPr>
          <a:xfrm>
            <a:off x="-15345" y="6400802"/>
            <a:ext cx="8958263" cy="0"/>
          </a:xfrm>
          <a:prstGeom prst="line">
            <a:avLst/>
          </a:prstGeom>
          <a:ln w="12700">
            <a:solidFill>
              <a:srgbClr val="E2002D"/>
            </a:solidFill>
          </a:ln>
          <a:effectLst/>
        </p:spPr>
        <p:style>
          <a:lnRef idx="2">
            <a:schemeClr val="accent1"/>
          </a:lnRef>
          <a:fillRef idx="0">
            <a:schemeClr val="accent1"/>
          </a:fillRef>
          <a:effectRef idx="1">
            <a:schemeClr val="accent1"/>
          </a:effectRef>
          <a:fontRef idx="minor">
            <a:schemeClr val="tx1"/>
          </a:fontRef>
        </p:style>
      </p:cxnSp>
      <p:sp>
        <p:nvSpPr>
          <p:cNvPr id="12" name="Titel 11"/>
          <p:cNvSpPr>
            <a:spLocks noGrp="1"/>
          </p:cNvSpPr>
          <p:nvPr>
            <p:ph type="title"/>
          </p:nvPr>
        </p:nvSpPr>
        <p:spPr>
          <a:xfrm>
            <a:off x="430215" y="1184486"/>
            <a:ext cx="3889375" cy="609808"/>
          </a:xfrm>
        </p:spPr>
        <p:txBody>
          <a:bodyPr/>
          <a:lstStyle>
            <a:lvl1pPr>
              <a:defRPr>
                <a:solidFill>
                  <a:schemeClr val="accent1"/>
                </a:solidFill>
              </a:defRPr>
            </a:lvl1pPr>
          </a:lstStyle>
          <a:p>
            <a:r>
              <a:rPr lang="de-DE"/>
              <a:t>Titelmasterformat durch Klicken bearbeiten</a:t>
            </a:r>
          </a:p>
        </p:txBody>
      </p:sp>
      <p:sp>
        <p:nvSpPr>
          <p:cNvPr id="10" name="Bildplatzhalter 9"/>
          <p:cNvSpPr>
            <a:spLocks noGrp="1"/>
          </p:cNvSpPr>
          <p:nvPr>
            <p:ph type="pic" sz="quarter" idx="13"/>
          </p:nvPr>
        </p:nvSpPr>
        <p:spPr>
          <a:xfrm>
            <a:off x="4462466" y="1268414"/>
            <a:ext cx="4483099" cy="3475036"/>
          </a:xfrm>
        </p:spPr>
        <p:txBody>
          <a:bodyPr/>
          <a:lstStyle>
            <a:lvl1pPr>
              <a:buNone/>
              <a:defRPr/>
            </a:lvl1pPr>
          </a:lstStyle>
          <a:p>
            <a:r>
              <a:rPr lang="de-DE"/>
              <a:t>Bild durch Klicken auf Symbol hinzufügen</a:t>
            </a:r>
          </a:p>
        </p:txBody>
      </p:sp>
      <p:sp>
        <p:nvSpPr>
          <p:cNvPr id="11" name="Inhaltsplatzhalter 10"/>
          <p:cNvSpPr>
            <a:spLocks noGrp="1"/>
          </p:cNvSpPr>
          <p:nvPr>
            <p:ph sz="quarter" idx="14"/>
          </p:nvPr>
        </p:nvSpPr>
        <p:spPr>
          <a:xfrm>
            <a:off x="430215" y="250044"/>
            <a:ext cx="5763553" cy="276225"/>
          </a:xfrm>
        </p:spPr>
        <p:txBody>
          <a:bodyPr/>
          <a:lstStyle>
            <a:lvl1pPr>
              <a:buNone/>
              <a:defRPr b="0"/>
            </a:lvl1pPr>
          </a:lstStyle>
          <a:p>
            <a:pPr lvl="0"/>
            <a:r>
              <a:rPr lang="de-DE"/>
              <a:t>Textmasterformat bearbeiten</a:t>
            </a:r>
          </a:p>
        </p:txBody>
      </p:sp>
    </p:spTree>
    <p:extLst>
      <p:ext uri="{BB962C8B-B14F-4D97-AF65-F5344CB8AC3E}">
        <p14:creationId xmlns:p14="http://schemas.microsoft.com/office/powerpoint/2010/main" val="284980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el und Inhalt - mehrere Bilder">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30215" y="4509124"/>
            <a:ext cx="8512705" cy="1591165"/>
          </a:xfrm>
        </p:spPr>
        <p:txBody>
          <a:bodyPr/>
          <a:lstStyle/>
          <a:p>
            <a:pPr lvl="0"/>
            <a:r>
              <a:rPr lang="de-DE"/>
              <a:t>Mastertextformat bearbeiten</a:t>
            </a:r>
          </a:p>
          <a:p>
            <a:pPr lvl="1"/>
            <a:r>
              <a:rPr lang="de-DE"/>
              <a:t>Zweite Ebene</a:t>
            </a:r>
          </a:p>
        </p:txBody>
      </p:sp>
      <p:sp>
        <p:nvSpPr>
          <p:cNvPr id="4" name="Datumsplatzhalter 3"/>
          <p:cNvSpPr>
            <a:spLocks noGrp="1"/>
          </p:cNvSpPr>
          <p:nvPr>
            <p:ph type="dt" sz="half" idx="10"/>
          </p:nvPr>
        </p:nvSpPr>
        <p:spPr/>
        <p:txBody>
          <a:bodyPr/>
          <a:lstStyle/>
          <a:p>
            <a:fld id="{E0B68B8C-8865-4CF6-A68E-5309D22BE33A}" type="datetime3">
              <a:rPr lang="de-DE" smtClean="0"/>
              <a:pPr/>
              <a:t>20/08/18</a:t>
            </a:fld>
            <a:endParaRPr lang="de-DE"/>
          </a:p>
        </p:txBody>
      </p:sp>
      <p:sp>
        <p:nvSpPr>
          <p:cNvPr id="5" name="Fußzeilenplatzhalter 4"/>
          <p:cNvSpPr>
            <a:spLocks noGrp="1"/>
          </p:cNvSpPr>
          <p:nvPr>
            <p:ph type="ftr" sz="quarter" idx="11"/>
          </p:nvPr>
        </p:nvSpPr>
        <p:spPr/>
        <p:txBody>
          <a:bodyPr/>
          <a:lstStyle>
            <a:lvl1pPr>
              <a:defRPr b="0"/>
            </a:lvl1pPr>
          </a:lstStyle>
          <a:p>
            <a:r>
              <a:rPr lang="de-DE"/>
              <a:t>Senatsverwaltung für Wirtschaft, Technologie und Forschung | Haupttitel des Vortrags Calibri 9 pt</a:t>
            </a:r>
          </a:p>
        </p:txBody>
      </p:sp>
      <p:sp>
        <p:nvSpPr>
          <p:cNvPr id="6" name="Foliennummernplatzhalter 5"/>
          <p:cNvSpPr>
            <a:spLocks noGrp="1"/>
          </p:cNvSpPr>
          <p:nvPr>
            <p:ph type="sldNum" sz="quarter" idx="12"/>
          </p:nvPr>
        </p:nvSpPr>
        <p:spPr/>
        <p:txBody>
          <a:bodyPr/>
          <a:lstStyle/>
          <a:p>
            <a:r>
              <a:rPr lang="de-DE"/>
              <a:t>Seite </a:t>
            </a:r>
            <a:fld id="{3646FC2D-8C38-714F-A3A4-F0593FE8BF0D}" type="slidenum">
              <a:rPr lang="de-DE" smtClean="0"/>
              <a:pPr/>
              <a:t>‹#›</a:t>
            </a:fld>
            <a:endParaRPr lang="de-DE"/>
          </a:p>
        </p:txBody>
      </p:sp>
      <p:cxnSp>
        <p:nvCxnSpPr>
          <p:cNvPr id="7" name="Gerade Verbindung 6"/>
          <p:cNvCxnSpPr/>
          <p:nvPr userDrawn="1"/>
        </p:nvCxnSpPr>
        <p:spPr>
          <a:xfrm>
            <a:off x="2" y="702736"/>
            <a:ext cx="8958263" cy="0"/>
          </a:xfrm>
          <a:prstGeom prst="line">
            <a:avLst/>
          </a:prstGeom>
          <a:ln w="57150" cmpd="sng">
            <a:solidFill>
              <a:srgbClr val="E2002D"/>
            </a:solidFill>
          </a:ln>
          <a:effectLst/>
        </p:spPr>
        <p:style>
          <a:lnRef idx="2">
            <a:schemeClr val="accent1"/>
          </a:lnRef>
          <a:fillRef idx="0">
            <a:schemeClr val="accent1"/>
          </a:fillRef>
          <a:effectRef idx="1">
            <a:schemeClr val="accent1"/>
          </a:effectRef>
          <a:fontRef idx="minor">
            <a:schemeClr val="tx1"/>
          </a:fontRef>
        </p:style>
      </p:cxnSp>
      <p:cxnSp>
        <p:nvCxnSpPr>
          <p:cNvPr id="8" name="Gerade Verbindung 7"/>
          <p:cNvCxnSpPr/>
          <p:nvPr userDrawn="1"/>
        </p:nvCxnSpPr>
        <p:spPr>
          <a:xfrm>
            <a:off x="-15345" y="6400802"/>
            <a:ext cx="8958263" cy="0"/>
          </a:xfrm>
          <a:prstGeom prst="line">
            <a:avLst/>
          </a:prstGeom>
          <a:ln w="12700">
            <a:solidFill>
              <a:srgbClr val="E2002D"/>
            </a:solidFill>
          </a:ln>
          <a:effectLst/>
        </p:spPr>
        <p:style>
          <a:lnRef idx="2">
            <a:schemeClr val="accent1"/>
          </a:lnRef>
          <a:fillRef idx="0">
            <a:schemeClr val="accent1"/>
          </a:fillRef>
          <a:effectRef idx="1">
            <a:schemeClr val="accent1"/>
          </a:effectRef>
          <a:fontRef idx="minor">
            <a:schemeClr val="tx1"/>
          </a:fontRef>
        </p:style>
      </p:cxnSp>
      <p:sp>
        <p:nvSpPr>
          <p:cNvPr id="12" name="Titel 11"/>
          <p:cNvSpPr>
            <a:spLocks noGrp="1"/>
          </p:cNvSpPr>
          <p:nvPr>
            <p:ph type="title"/>
          </p:nvPr>
        </p:nvSpPr>
        <p:spPr>
          <a:xfrm>
            <a:off x="430215" y="3943350"/>
            <a:ext cx="8512705" cy="419100"/>
          </a:xfrm>
        </p:spPr>
        <p:txBody>
          <a:bodyPr/>
          <a:lstStyle>
            <a:lvl1pPr>
              <a:defRPr>
                <a:solidFill>
                  <a:schemeClr val="accent1"/>
                </a:solidFill>
              </a:defRPr>
            </a:lvl1pPr>
          </a:lstStyle>
          <a:p>
            <a:r>
              <a:rPr lang="de-DE"/>
              <a:t>Titelmasterformat durch Klicken bearbeiten</a:t>
            </a:r>
          </a:p>
        </p:txBody>
      </p:sp>
      <p:sp>
        <p:nvSpPr>
          <p:cNvPr id="10" name="Bildplatzhalter 9"/>
          <p:cNvSpPr>
            <a:spLocks noGrp="1"/>
          </p:cNvSpPr>
          <p:nvPr>
            <p:ph type="pic" sz="quarter" idx="13"/>
          </p:nvPr>
        </p:nvSpPr>
        <p:spPr>
          <a:xfrm>
            <a:off x="430215" y="1268414"/>
            <a:ext cx="3889375" cy="2419200"/>
          </a:xfrm>
        </p:spPr>
        <p:txBody>
          <a:bodyPr/>
          <a:lstStyle>
            <a:lvl1pPr>
              <a:buNone/>
              <a:defRPr/>
            </a:lvl1pPr>
          </a:lstStyle>
          <a:p>
            <a:r>
              <a:rPr lang="de-DE"/>
              <a:t>Bild durch Klicken auf Symbol hinzufügen</a:t>
            </a:r>
          </a:p>
        </p:txBody>
      </p:sp>
      <p:sp>
        <p:nvSpPr>
          <p:cNvPr id="13" name="Bildplatzhalter 12"/>
          <p:cNvSpPr>
            <a:spLocks noGrp="1"/>
          </p:cNvSpPr>
          <p:nvPr>
            <p:ph type="pic" sz="quarter" idx="14"/>
          </p:nvPr>
        </p:nvSpPr>
        <p:spPr>
          <a:xfrm>
            <a:off x="4462463" y="1268413"/>
            <a:ext cx="2954337" cy="2419350"/>
          </a:xfrm>
        </p:spPr>
        <p:txBody>
          <a:bodyPr/>
          <a:lstStyle>
            <a:lvl1pPr>
              <a:buNone/>
              <a:defRPr/>
            </a:lvl1pPr>
          </a:lstStyle>
          <a:p>
            <a:r>
              <a:rPr lang="de-DE"/>
              <a:t>Bild durch Klicken auf Symbol hinzufügen</a:t>
            </a:r>
          </a:p>
        </p:txBody>
      </p:sp>
      <p:sp>
        <p:nvSpPr>
          <p:cNvPr id="15" name="Bildplatzhalter 14"/>
          <p:cNvSpPr>
            <a:spLocks noGrp="1"/>
          </p:cNvSpPr>
          <p:nvPr>
            <p:ph type="pic" sz="quarter" idx="15"/>
          </p:nvPr>
        </p:nvSpPr>
        <p:spPr>
          <a:xfrm>
            <a:off x="7559677" y="1268413"/>
            <a:ext cx="1382713" cy="2419350"/>
          </a:xfrm>
        </p:spPr>
        <p:txBody>
          <a:bodyPr/>
          <a:lstStyle>
            <a:lvl1pPr>
              <a:buNone/>
              <a:defRPr/>
            </a:lvl1pPr>
          </a:lstStyle>
          <a:p>
            <a:r>
              <a:rPr lang="de-DE"/>
              <a:t>Bild durch Klicken auf Symbol hinzufügen</a:t>
            </a:r>
          </a:p>
        </p:txBody>
      </p:sp>
      <p:sp>
        <p:nvSpPr>
          <p:cNvPr id="14" name="Inhaltsplatzhalter 10"/>
          <p:cNvSpPr>
            <a:spLocks noGrp="1"/>
          </p:cNvSpPr>
          <p:nvPr>
            <p:ph sz="quarter" idx="16"/>
          </p:nvPr>
        </p:nvSpPr>
        <p:spPr>
          <a:xfrm>
            <a:off x="430215" y="250044"/>
            <a:ext cx="5763553" cy="276225"/>
          </a:xfrm>
        </p:spPr>
        <p:txBody>
          <a:bodyPr/>
          <a:lstStyle>
            <a:lvl1pPr>
              <a:buNone/>
              <a:defRPr b="0"/>
            </a:lvl1pPr>
          </a:lstStyle>
          <a:p>
            <a:pPr lvl="0"/>
            <a:r>
              <a:rPr lang="de-DE"/>
              <a:t>Textmasterformat bearbeiten</a:t>
            </a:r>
          </a:p>
        </p:txBody>
      </p:sp>
    </p:spTree>
    <p:extLst>
      <p:ext uri="{BB962C8B-B14F-4D97-AF65-F5344CB8AC3E}">
        <p14:creationId xmlns:p14="http://schemas.microsoft.com/office/powerpoint/2010/main" val="284980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1"/>
                </a:solidFill>
              </a:defRPr>
            </a:lvl1pPr>
          </a:lstStyle>
          <a:p>
            <a:r>
              <a:rPr lang="de-DE"/>
              <a:t>Titelmasterformat durch Klicken bearbeiten</a:t>
            </a:r>
          </a:p>
        </p:txBody>
      </p:sp>
      <p:sp>
        <p:nvSpPr>
          <p:cNvPr id="3" name="Datumsplatzhalter 2"/>
          <p:cNvSpPr>
            <a:spLocks noGrp="1"/>
          </p:cNvSpPr>
          <p:nvPr>
            <p:ph type="dt" sz="half" idx="10"/>
          </p:nvPr>
        </p:nvSpPr>
        <p:spPr/>
        <p:txBody>
          <a:bodyPr/>
          <a:lstStyle/>
          <a:p>
            <a:fld id="{2A75B02B-895F-4B5D-85F8-E025B7093E75}" type="datetime3">
              <a:rPr lang="de-DE" smtClean="0"/>
              <a:pPr/>
              <a:t>20/08/18</a:t>
            </a:fld>
            <a:endParaRPr lang="de-DE"/>
          </a:p>
        </p:txBody>
      </p:sp>
      <p:sp>
        <p:nvSpPr>
          <p:cNvPr id="4" name="Fußzeilenplatzhalter 3"/>
          <p:cNvSpPr>
            <a:spLocks noGrp="1"/>
          </p:cNvSpPr>
          <p:nvPr>
            <p:ph type="ftr" sz="quarter" idx="11"/>
          </p:nvPr>
        </p:nvSpPr>
        <p:spPr/>
        <p:txBody>
          <a:bodyPr/>
          <a:lstStyle>
            <a:lvl1pPr>
              <a:defRPr b="0"/>
            </a:lvl1pPr>
          </a:lstStyle>
          <a:p>
            <a:r>
              <a:rPr lang="de-DE"/>
              <a:t>Senatsverwaltung für Wirtschaft, Technologie und Forschung | Haupttitel des Vortrags Calibri 9 pt</a:t>
            </a:r>
          </a:p>
        </p:txBody>
      </p:sp>
      <p:sp>
        <p:nvSpPr>
          <p:cNvPr id="5" name="Foliennummernplatzhalter 4"/>
          <p:cNvSpPr>
            <a:spLocks noGrp="1"/>
          </p:cNvSpPr>
          <p:nvPr>
            <p:ph type="sldNum" sz="quarter" idx="12"/>
          </p:nvPr>
        </p:nvSpPr>
        <p:spPr/>
        <p:txBody>
          <a:bodyPr/>
          <a:lstStyle/>
          <a:p>
            <a:r>
              <a:rPr lang="de-DE"/>
              <a:t>Seite </a:t>
            </a:r>
            <a:fld id="{3646FC2D-8C38-714F-A3A4-F0593FE8BF0D}" type="slidenum">
              <a:rPr lang="de-DE" smtClean="0"/>
              <a:pPr/>
              <a:t>‹#›</a:t>
            </a:fld>
            <a:endParaRPr lang="de-DE"/>
          </a:p>
        </p:txBody>
      </p:sp>
      <p:cxnSp>
        <p:nvCxnSpPr>
          <p:cNvPr id="6" name="Gerade Verbindung 5"/>
          <p:cNvCxnSpPr/>
          <p:nvPr userDrawn="1"/>
        </p:nvCxnSpPr>
        <p:spPr>
          <a:xfrm>
            <a:off x="2" y="702736"/>
            <a:ext cx="8958263" cy="0"/>
          </a:xfrm>
          <a:prstGeom prst="line">
            <a:avLst/>
          </a:prstGeom>
          <a:ln w="57150" cmpd="sng">
            <a:solidFill>
              <a:srgbClr val="E2002D"/>
            </a:solidFill>
          </a:ln>
          <a:effectLst/>
        </p:spPr>
        <p:style>
          <a:lnRef idx="2">
            <a:schemeClr val="accent1"/>
          </a:lnRef>
          <a:fillRef idx="0">
            <a:schemeClr val="accent1"/>
          </a:fillRef>
          <a:effectRef idx="1">
            <a:schemeClr val="accent1"/>
          </a:effectRef>
          <a:fontRef idx="minor">
            <a:schemeClr val="tx1"/>
          </a:fontRef>
        </p:style>
      </p:cxnSp>
      <p:cxnSp>
        <p:nvCxnSpPr>
          <p:cNvPr id="7" name="Gerade Verbindung 6"/>
          <p:cNvCxnSpPr/>
          <p:nvPr userDrawn="1"/>
        </p:nvCxnSpPr>
        <p:spPr>
          <a:xfrm>
            <a:off x="-15345" y="6400802"/>
            <a:ext cx="8958263" cy="0"/>
          </a:xfrm>
          <a:prstGeom prst="line">
            <a:avLst/>
          </a:prstGeom>
          <a:ln w="12700">
            <a:solidFill>
              <a:srgbClr val="E2002D"/>
            </a:solidFill>
          </a:ln>
          <a:effectLst/>
        </p:spPr>
        <p:style>
          <a:lnRef idx="2">
            <a:schemeClr val="accent1"/>
          </a:lnRef>
          <a:fillRef idx="0">
            <a:schemeClr val="accent1"/>
          </a:fillRef>
          <a:effectRef idx="1">
            <a:schemeClr val="accent1"/>
          </a:effectRef>
          <a:fontRef idx="minor">
            <a:schemeClr val="tx1"/>
          </a:fontRef>
        </p:style>
      </p:cxnSp>
      <p:sp>
        <p:nvSpPr>
          <p:cNvPr id="8" name="Inhaltsplatzhalter 10"/>
          <p:cNvSpPr>
            <a:spLocks noGrp="1"/>
          </p:cNvSpPr>
          <p:nvPr>
            <p:ph sz="quarter" idx="13"/>
          </p:nvPr>
        </p:nvSpPr>
        <p:spPr>
          <a:xfrm>
            <a:off x="430215" y="250044"/>
            <a:ext cx="5763553" cy="276225"/>
          </a:xfrm>
        </p:spPr>
        <p:txBody>
          <a:bodyPr/>
          <a:lstStyle>
            <a:lvl1pPr>
              <a:buNone/>
              <a:defRPr b="0"/>
            </a:lvl1pPr>
          </a:lstStyle>
          <a:p>
            <a:pPr lvl="0"/>
            <a:r>
              <a:rPr lang="de-DE"/>
              <a:t>Textmasterformat bearbeiten</a:t>
            </a:r>
          </a:p>
        </p:txBody>
      </p:sp>
    </p:spTree>
    <p:extLst>
      <p:ext uri="{BB962C8B-B14F-4D97-AF65-F5344CB8AC3E}">
        <p14:creationId xmlns:p14="http://schemas.microsoft.com/office/powerpoint/2010/main" val="270873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490986C-161E-4E8E-8D0F-C2BC42BC108F}" type="datetime3">
              <a:rPr lang="de-DE" smtClean="0"/>
              <a:pPr/>
              <a:t>20/08/18</a:t>
            </a:fld>
            <a:endParaRPr lang="de-DE"/>
          </a:p>
        </p:txBody>
      </p:sp>
      <p:sp>
        <p:nvSpPr>
          <p:cNvPr id="3" name="Fußzeilenplatzhalter 2"/>
          <p:cNvSpPr>
            <a:spLocks noGrp="1"/>
          </p:cNvSpPr>
          <p:nvPr>
            <p:ph type="ftr" sz="quarter" idx="11"/>
          </p:nvPr>
        </p:nvSpPr>
        <p:spPr/>
        <p:txBody>
          <a:bodyPr/>
          <a:lstStyle>
            <a:lvl1pPr>
              <a:defRPr b="0"/>
            </a:lvl1pPr>
          </a:lstStyle>
          <a:p>
            <a:r>
              <a:rPr lang="de-DE"/>
              <a:t>Senatsverwaltung für Wirtschaft, Technologie und Forschung | Haupttitel des Vortrags Calibri 9 pt</a:t>
            </a:r>
          </a:p>
        </p:txBody>
      </p:sp>
      <p:sp>
        <p:nvSpPr>
          <p:cNvPr id="4" name="Foliennummernplatzhalter 3"/>
          <p:cNvSpPr>
            <a:spLocks noGrp="1"/>
          </p:cNvSpPr>
          <p:nvPr>
            <p:ph type="sldNum" sz="quarter" idx="12"/>
          </p:nvPr>
        </p:nvSpPr>
        <p:spPr/>
        <p:txBody>
          <a:bodyPr/>
          <a:lstStyle/>
          <a:p>
            <a:r>
              <a:rPr lang="de-DE"/>
              <a:t>Seite </a:t>
            </a:r>
            <a:fld id="{3646FC2D-8C38-714F-A3A4-F0593FE8BF0D}" type="slidenum">
              <a:rPr lang="de-DE" smtClean="0"/>
              <a:pPr/>
              <a:t>‹#›</a:t>
            </a:fld>
            <a:endParaRPr lang="de-DE"/>
          </a:p>
        </p:txBody>
      </p:sp>
      <p:sp>
        <p:nvSpPr>
          <p:cNvPr id="6" name="Inhaltsplatzhalter 10"/>
          <p:cNvSpPr>
            <a:spLocks noGrp="1"/>
          </p:cNvSpPr>
          <p:nvPr>
            <p:ph sz="quarter" idx="13"/>
          </p:nvPr>
        </p:nvSpPr>
        <p:spPr>
          <a:xfrm>
            <a:off x="430215" y="250044"/>
            <a:ext cx="5763553" cy="276225"/>
          </a:xfrm>
        </p:spPr>
        <p:txBody>
          <a:bodyPr/>
          <a:lstStyle>
            <a:lvl1pPr>
              <a:buNone/>
              <a:defRPr b="0"/>
            </a:lvl1pPr>
          </a:lstStyle>
          <a:p>
            <a:pPr lvl="0"/>
            <a:r>
              <a:rPr lang="de-DE"/>
              <a:t>Textmasterformat bearbeiten</a:t>
            </a:r>
          </a:p>
        </p:txBody>
      </p:sp>
    </p:spTree>
    <p:extLst>
      <p:ext uri="{BB962C8B-B14F-4D97-AF65-F5344CB8AC3E}">
        <p14:creationId xmlns:p14="http://schemas.microsoft.com/office/powerpoint/2010/main" val="1376190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9"/>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E56C95E-75BC-43FE-B6AD-2F49F268FBCB}" type="slidenum">
              <a:rPr lang="de-DE"/>
              <a:pPr>
                <a:defRPr/>
              </a:pPr>
              <a:t>‹#›</a:t>
            </a:fld>
            <a:endParaRPr lang="de-DE"/>
          </a:p>
        </p:txBody>
      </p:sp>
    </p:spTree>
    <p:extLst>
      <p:ext uri="{BB962C8B-B14F-4D97-AF65-F5344CB8AC3E}">
        <p14:creationId xmlns:p14="http://schemas.microsoft.com/office/powerpoint/2010/main" val="3983831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4"/>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8F6DDCD-63AA-4EBE-A486-3F1219E0F69A}" type="slidenum">
              <a:rPr lang="de-DE"/>
              <a:pPr>
                <a:defRPr/>
              </a:pPr>
              <a:t>‹#›</a:t>
            </a:fld>
            <a:endParaRPr lang="de-DE"/>
          </a:p>
        </p:txBody>
      </p:sp>
    </p:spTree>
    <p:extLst>
      <p:ext uri="{BB962C8B-B14F-4D97-AF65-F5344CB8AC3E}">
        <p14:creationId xmlns:p14="http://schemas.microsoft.com/office/powerpoint/2010/main" val="3490048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w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0215" y="1184486"/>
            <a:ext cx="6986587" cy="609808"/>
          </a:xfrm>
          <a:prstGeom prst="rect">
            <a:avLst/>
          </a:prstGeom>
        </p:spPr>
        <p:txBody>
          <a:bodyPr vert="horz" lIns="0" tIns="0" rIns="0" bIns="0" rtlCol="0" anchor="t" anchorCtr="0">
            <a:noAutofit/>
          </a:bodyPr>
          <a:lstStyle/>
          <a:p>
            <a:r>
              <a:rPr lang="de-DE"/>
              <a:t>Mastertitelformat bearbeiten</a:t>
            </a:r>
          </a:p>
        </p:txBody>
      </p:sp>
      <p:sp>
        <p:nvSpPr>
          <p:cNvPr id="3" name="Textplatzhalter 2"/>
          <p:cNvSpPr>
            <a:spLocks noGrp="1"/>
          </p:cNvSpPr>
          <p:nvPr>
            <p:ph type="body" idx="1"/>
          </p:nvPr>
        </p:nvSpPr>
        <p:spPr>
          <a:xfrm>
            <a:off x="430215" y="1923691"/>
            <a:ext cx="6986587" cy="4176594"/>
          </a:xfrm>
          <a:prstGeom prst="rect">
            <a:avLst/>
          </a:prstGeom>
        </p:spPr>
        <p:txBody>
          <a:bodyPr vert="horz" lIns="0" tIns="0" rIns="0" bIns="0" rtlCol="0">
            <a:noAutofit/>
          </a:bodyPr>
          <a:lstStyle/>
          <a:p>
            <a:pPr lvl="0"/>
            <a:r>
              <a:rPr lang="de-DE"/>
              <a:t>Mastertextformat bearbeiten</a:t>
            </a:r>
          </a:p>
          <a:p>
            <a:pPr lvl="1"/>
            <a:r>
              <a:rPr lang="de-DE"/>
              <a:t>Zweite Ebene</a:t>
            </a:r>
          </a:p>
        </p:txBody>
      </p:sp>
      <p:sp>
        <p:nvSpPr>
          <p:cNvPr id="4" name="Datumsplatzhalter 3"/>
          <p:cNvSpPr>
            <a:spLocks noGrp="1"/>
          </p:cNvSpPr>
          <p:nvPr>
            <p:ph type="dt" sz="half" idx="2"/>
          </p:nvPr>
        </p:nvSpPr>
        <p:spPr>
          <a:xfrm>
            <a:off x="7416801" y="6557906"/>
            <a:ext cx="755650" cy="187325"/>
          </a:xfrm>
          <a:prstGeom prst="rect">
            <a:avLst/>
          </a:prstGeom>
        </p:spPr>
        <p:txBody>
          <a:bodyPr vert="horz" lIns="0" tIns="0" rIns="0" bIns="0" rtlCol="0" anchor="t" anchorCtr="0"/>
          <a:lstStyle>
            <a:lvl1pPr algn="r">
              <a:defRPr sz="900" b="0">
                <a:solidFill>
                  <a:schemeClr val="tx1">
                    <a:tint val="75000"/>
                  </a:schemeClr>
                </a:solidFill>
              </a:defRPr>
            </a:lvl1pPr>
          </a:lstStyle>
          <a:p>
            <a:fld id="{58C1C052-E32F-4D45-A5A5-E14C08858C61}" type="datetime3">
              <a:rPr lang="de-DE" smtClean="0"/>
              <a:pPr/>
              <a:t>20/08/18</a:t>
            </a:fld>
            <a:endParaRPr lang="de-DE"/>
          </a:p>
        </p:txBody>
      </p:sp>
      <p:sp>
        <p:nvSpPr>
          <p:cNvPr id="5" name="Fußzeilenplatzhalter 4"/>
          <p:cNvSpPr>
            <a:spLocks noGrp="1"/>
          </p:cNvSpPr>
          <p:nvPr>
            <p:ph type="ftr" sz="quarter" idx="3"/>
          </p:nvPr>
        </p:nvSpPr>
        <p:spPr>
          <a:xfrm>
            <a:off x="430213" y="6557906"/>
            <a:ext cx="6986588" cy="187325"/>
          </a:xfrm>
          <a:prstGeom prst="rect">
            <a:avLst/>
          </a:prstGeom>
        </p:spPr>
        <p:txBody>
          <a:bodyPr vert="horz" lIns="0" tIns="0" rIns="0" bIns="0" rtlCol="0" anchor="t" anchorCtr="0"/>
          <a:lstStyle>
            <a:lvl1pPr algn="l">
              <a:defRPr sz="900" b="0">
                <a:solidFill>
                  <a:schemeClr val="tx1">
                    <a:tint val="75000"/>
                  </a:schemeClr>
                </a:solidFill>
              </a:defRPr>
            </a:lvl1pPr>
          </a:lstStyle>
          <a:p>
            <a:r>
              <a:rPr lang="de-DE"/>
              <a:t>Senatsverwaltung für Wirtschaft, Technologie und Forschung | Haupttitel des Vortrags Calibri 9 pt</a:t>
            </a:r>
            <a:endParaRPr lang="de-DE" dirty="0"/>
          </a:p>
        </p:txBody>
      </p:sp>
      <p:sp>
        <p:nvSpPr>
          <p:cNvPr id="6" name="Foliennummernplatzhalter 5"/>
          <p:cNvSpPr>
            <a:spLocks noGrp="1"/>
          </p:cNvSpPr>
          <p:nvPr>
            <p:ph type="sldNum" sz="quarter" idx="4"/>
          </p:nvPr>
        </p:nvSpPr>
        <p:spPr>
          <a:xfrm>
            <a:off x="8343901" y="6557906"/>
            <a:ext cx="599018" cy="187325"/>
          </a:xfrm>
          <a:prstGeom prst="rect">
            <a:avLst/>
          </a:prstGeom>
        </p:spPr>
        <p:txBody>
          <a:bodyPr vert="horz" lIns="0" tIns="0" rIns="0" bIns="0" rtlCol="0" anchor="t" anchorCtr="0"/>
          <a:lstStyle>
            <a:lvl1pPr algn="r">
              <a:defRPr sz="900">
                <a:solidFill>
                  <a:schemeClr val="tx1">
                    <a:tint val="75000"/>
                  </a:schemeClr>
                </a:solidFill>
              </a:defRPr>
            </a:lvl1pPr>
          </a:lstStyle>
          <a:p>
            <a:r>
              <a:rPr lang="de-DE"/>
              <a:t> Seite </a:t>
            </a:r>
            <a:fld id="{3646FC2D-8C38-714F-A3A4-F0593FE8BF0D}" type="slidenum">
              <a:rPr lang="de-DE" smtClean="0"/>
              <a:pPr/>
              <a:t>‹#›</a:t>
            </a:fld>
            <a:endParaRPr lang="de-DE"/>
          </a:p>
        </p:txBody>
      </p:sp>
      <p:pic>
        <p:nvPicPr>
          <p:cNvPr id="1026" name="Picture 2"/>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5077123" y="168339"/>
            <a:ext cx="3486698" cy="525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051182"/>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57" r:id="rId3"/>
    <p:sldLayoutId id="2147483658" r:id="rId4"/>
    <p:sldLayoutId id="2147483659" r:id="rId5"/>
    <p:sldLayoutId id="2147483654" r:id="rId6"/>
    <p:sldLayoutId id="2147483655" r:id="rId7"/>
    <p:sldLayoutId id="2147483660" r:id="rId8"/>
    <p:sldLayoutId id="2147483661" r:id="rId9"/>
    <p:sldLayoutId id="2147483662" r:id="rId10"/>
    <p:sldLayoutId id="2147483695" r:id="rId11"/>
  </p:sldLayoutIdLst>
  <p:hf hdr="0"/>
  <p:txStyles>
    <p:titleStyle>
      <a:lvl1pPr algn="l" defTabSz="457200" rtl="0" eaLnBrk="1" latinLnBrk="0" hangingPunct="1">
        <a:spcBef>
          <a:spcPct val="0"/>
        </a:spcBef>
        <a:buNone/>
        <a:defRPr sz="2000" b="1" kern="1200">
          <a:solidFill>
            <a:schemeClr val="accent1"/>
          </a:solidFill>
          <a:latin typeface="+mj-lt"/>
          <a:ea typeface="+mj-ea"/>
          <a:cs typeface="+mj-cs"/>
        </a:defRPr>
      </a:lvl1pPr>
    </p:titleStyle>
    <p:bodyStyle>
      <a:lvl1pPr marL="180975" indent="-180975" algn="l" defTabSz="457200" rtl="0" eaLnBrk="1" latinLnBrk="0" hangingPunct="1">
        <a:spcBef>
          <a:spcPts val="0"/>
        </a:spcBef>
        <a:buFont typeface="Arial"/>
        <a:buChar char="•"/>
        <a:defRPr sz="1600" b="1" kern="1200">
          <a:solidFill>
            <a:srgbClr val="3B3735"/>
          </a:solidFill>
          <a:latin typeface="+mn-lt"/>
          <a:ea typeface="+mn-ea"/>
          <a:cs typeface="+mn-cs"/>
        </a:defRPr>
      </a:lvl1pPr>
      <a:lvl2pPr marL="361950" indent="-180975" algn="l" defTabSz="457200" rtl="0" eaLnBrk="1" latinLnBrk="0" hangingPunct="1">
        <a:spcBef>
          <a:spcPts val="0"/>
        </a:spcBef>
        <a:buFont typeface="Arial" pitchFamily="34" charset="0"/>
        <a:buChar char="•"/>
        <a:defRPr sz="1400" kern="1200">
          <a:solidFill>
            <a:srgbClr val="3B373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30215" y="1184486"/>
            <a:ext cx="6986587" cy="609808"/>
          </a:xfrm>
          <a:prstGeom prst="rect">
            <a:avLst/>
          </a:prstGeom>
        </p:spPr>
        <p:txBody>
          <a:bodyPr vert="horz" lIns="0" tIns="0" rIns="0" bIns="0" rtlCol="0" anchor="t" anchorCtr="0">
            <a:noAutofit/>
          </a:bodyPr>
          <a:lstStyle/>
          <a:p>
            <a:r>
              <a:rPr lang="de-DE"/>
              <a:t>Mastertitelformat bearbeiten</a:t>
            </a:r>
          </a:p>
        </p:txBody>
      </p:sp>
      <p:sp>
        <p:nvSpPr>
          <p:cNvPr id="3" name="Textplatzhalter 2"/>
          <p:cNvSpPr>
            <a:spLocks noGrp="1"/>
          </p:cNvSpPr>
          <p:nvPr>
            <p:ph type="body" idx="1"/>
          </p:nvPr>
        </p:nvSpPr>
        <p:spPr>
          <a:xfrm>
            <a:off x="430215" y="1923691"/>
            <a:ext cx="6986587" cy="4176594"/>
          </a:xfrm>
          <a:prstGeom prst="rect">
            <a:avLst/>
          </a:prstGeom>
        </p:spPr>
        <p:txBody>
          <a:bodyPr vert="horz" lIns="0" tIns="0" rIns="0" bIns="0" rtlCol="0">
            <a:noAutofit/>
          </a:bodyPr>
          <a:lstStyle/>
          <a:p>
            <a:pPr lvl="0"/>
            <a:r>
              <a:rPr lang="de-DE" dirty="0"/>
              <a:t>Mastertextformat bearbeiten</a:t>
            </a:r>
          </a:p>
          <a:p>
            <a:pPr lvl="1"/>
            <a:r>
              <a:rPr lang="de-DE" dirty="0"/>
              <a:t>Zweite Ebene</a:t>
            </a:r>
          </a:p>
        </p:txBody>
      </p:sp>
      <p:sp>
        <p:nvSpPr>
          <p:cNvPr id="4" name="Datumsplatzhalter 3"/>
          <p:cNvSpPr>
            <a:spLocks noGrp="1"/>
          </p:cNvSpPr>
          <p:nvPr>
            <p:ph type="dt" sz="half" idx="2"/>
          </p:nvPr>
        </p:nvSpPr>
        <p:spPr>
          <a:xfrm>
            <a:off x="7416801" y="6557906"/>
            <a:ext cx="755650" cy="187325"/>
          </a:xfrm>
          <a:prstGeom prst="rect">
            <a:avLst/>
          </a:prstGeom>
        </p:spPr>
        <p:txBody>
          <a:bodyPr vert="horz" lIns="0" tIns="0" rIns="0" bIns="0" rtlCol="0" anchor="t" anchorCtr="0"/>
          <a:lstStyle>
            <a:lvl1pPr algn="r">
              <a:defRPr sz="900" b="0">
                <a:solidFill>
                  <a:schemeClr val="tx1">
                    <a:tint val="75000"/>
                  </a:schemeClr>
                </a:solidFill>
              </a:defRPr>
            </a:lvl1pPr>
          </a:lstStyle>
          <a:p>
            <a:fld id="{58C1C052-E32F-4D45-A5A5-E14C08858C61}" type="datetime3">
              <a:rPr lang="de-DE" smtClean="0">
                <a:solidFill>
                  <a:prstClr val="black">
                    <a:tint val="75000"/>
                  </a:prstClr>
                </a:solidFill>
              </a:rPr>
              <a:pPr/>
              <a:t>20/08/18</a:t>
            </a:fld>
            <a:endParaRPr lang="de-DE">
              <a:solidFill>
                <a:prstClr val="black">
                  <a:tint val="75000"/>
                </a:prstClr>
              </a:solidFill>
            </a:endParaRPr>
          </a:p>
        </p:txBody>
      </p:sp>
      <p:sp>
        <p:nvSpPr>
          <p:cNvPr id="5" name="Fußzeilenplatzhalter 4"/>
          <p:cNvSpPr>
            <a:spLocks noGrp="1"/>
          </p:cNvSpPr>
          <p:nvPr>
            <p:ph type="ftr" sz="quarter" idx="3"/>
          </p:nvPr>
        </p:nvSpPr>
        <p:spPr>
          <a:xfrm>
            <a:off x="430213" y="6557906"/>
            <a:ext cx="6986588" cy="187325"/>
          </a:xfrm>
          <a:prstGeom prst="rect">
            <a:avLst/>
          </a:prstGeom>
        </p:spPr>
        <p:txBody>
          <a:bodyPr vert="horz" lIns="0" tIns="0" rIns="0" bIns="0" rtlCol="0" anchor="t" anchorCtr="0"/>
          <a:lstStyle>
            <a:lvl1pPr algn="l">
              <a:defRPr sz="900" b="0">
                <a:solidFill>
                  <a:schemeClr val="tx1">
                    <a:tint val="75000"/>
                  </a:schemeClr>
                </a:solidFill>
              </a:defRPr>
            </a:lvl1pPr>
          </a:lstStyle>
          <a:p>
            <a:r>
              <a:rPr lang="de-DE" dirty="0">
                <a:solidFill>
                  <a:prstClr val="black">
                    <a:tint val="75000"/>
                  </a:prstClr>
                </a:solidFill>
              </a:rPr>
              <a:t>Senatsverwaltung für Integration, Arbeit und Soziales | Haupttitel des Vortrags Calibri 9 </a:t>
            </a:r>
            <a:r>
              <a:rPr lang="de-DE" dirty="0" err="1">
                <a:solidFill>
                  <a:prstClr val="black">
                    <a:tint val="75000"/>
                  </a:prstClr>
                </a:solidFill>
              </a:rPr>
              <a:t>pt</a:t>
            </a:r>
            <a:endParaRPr lang="de-DE" dirty="0">
              <a:solidFill>
                <a:prstClr val="black">
                  <a:tint val="75000"/>
                </a:prstClr>
              </a:solidFill>
            </a:endParaRPr>
          </a:p>
        </p:txBody>
      </p:sp>
      <p:sp>
        <p:nvSpPr>
          <p:cNvPr id="6" name="Foliennummernplatzhalter 5"/>
          <p:cNvSpPr>
            <a:spLocks noGrp="1"/>
          </p:cNvSpPr>
          <p:nvPr>
            <p:ph type="sldNum" sz="quarter" idx="4"/>
          </p:nvPr>
        </p:nvSpPr>
        <p:spPr>
          <a:xfrm>
            <a:off x="8343901" y="6557906"/>
            <a:ext cx="599018" cy="187325"/>
          </a:xfrm>
          <a:prstGeom prst="rect">
            <a:avLst/>
          </a:prstGeom>
        </p:spPr>
        <p:txBody>
          <a:bodyPr vert="horz" lIns="0" tIns="0" rIns="0" bIns="0" rtlCol="0" anchor="t" anchorCtr="0"/>
          <a:lstStyle>
            <a:lvl1pPr algn="r">
              <a:defRPr sz="900">
                <a:solidFill>
                  <a:schemeClr val="tx1">
                    <a:tint val="75000"/>
                  </a:schemeClr>
                </a:solidFill>
              </a:defRPr>
            </a:lvl1pPr>
          </a:lstStyle>
          <a:p>
            <a:r>
              <a:rPr lang="de-DE">
                <a:solidFill>
                  <a:prstClr val="black">
                    <a:tint val="75000"/>
                  </a:prstClr>
                </a:solidFill>
              </a:rPr>
              <a:t> Seite </a:t>
            </a:r>
            <a:fld id="{3646FC2D-8C38-714F-A3A4-F0593FE8BF0D}" type="slidenum">
              <a:rPr lang="de-DE" smtClean="0">
                <a:solidFill>
                  <a:prstClr val="black">
                    <a:tint val="75000"/>
                  </a:prstClr>
                </a:solidFill>
              </a:rPr>
              <a:pPr/>
              <a:t>‹#›</a:t>
            </a:fld>
            <a:endParaRPr lang="de-DE">
              <a:solidFill>
                <a:prstClr val="black">
                  <a:tint val="75000"/>
                </a:prstClr>
              </a:solidFill>
            </a:endParaRPr>
          </a:p>
        </p:txBody>
      </p:sp>
      <p:pic>
        <p:nvPicPr>
          <p:cNvPr id="8" name="Grafik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82344" y="130213"/>
            <a:ext cx="2468564" cy="369094"/>
          </a:xfrm>
          <a:prstGeom prst="rect">
            <a:avLst/>
          </a:prstGeom>
        </p:spPr>
      </p:pic>
    </p:spTree>
    <p:extLst>
      <p:ext uri="{BB962C8B-B14F-4D97-AF65-F5344CB8AC3E}">
        <p14:creationId xmlns:p14="http://schemas.microsoft.com/office/powerpoint/2010/main" val="54772692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hdr="0"/>
  <p:txStyles>
    <p:titleStyle>
      <a:lvl1pPr algn="l" defTabSz="457200" rtl="0" eaLnBrk="1" latinLnBrk="0" hangingPunct="1">
        <a:spcBef>
          <a:spcPct val="0"/>
        </a:spcBef>
        <a:buNone/>
        <a:defRPr sz="2000" b="1" kern="1200">
          <a:solidFill>
            <a:schemeClr val="accent1"/>
          </a:solidFill>
          <a:latin typeface="+mj-lt"/>
          <a:ea typeface="+mj-ea"/>
          <a:cs typeface="+mj-cs"/>
        </a:defRPr>
      </a:lvl1pPr>
    </p:titleStyle>
    <p:bodyStyle>
      <a:lvl1pPr marL="180975" indent="-180975" algn="l" defTabSz="457200" rtl="0" eaLnBrk="1" latinLnBrk="0" hangingPunct="1">
        <a:spcBef>
          <a:spcPts val="0"/>
        </a:spcBef>
        <a:buFont typeface="Arial"/>
        <a:buChar char="•"/>
        <a:defRPr sz="1600" b="1" kern="1200">
          <a:solidFill>
            <a:srgbClr val="3B3735"/>
          </a:solidFill>
          <a:latin typeface="+mn-lt"/>
          <a:ea typeface="+mn-ea"/>
          <a:cs typeface="+mn-cs"/>
        </a:defRPr>
      </a:lvl1pPr>
      <a:lvl2pPr marL="361950" indent="-180975" algn="l" defTabSz="457200" rtl="0" eaLnBrk="1" latinLnBrk="0" hangingPunct="1">
        <a:spcBef>
          <a:spcPts val="0"/>
        </a:spcBef>
        <a:buFont typeface="Arial" pitchFamily="34" charset="0"/>
        <a:buChar char="•"/>
        <a:defRPr sz="1400" kern="1200">
          <a:solidFill>
            <a:srgbClr val="3B373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29EE60-72D2-4C3A-91D8-79E3924E3808}" type="datetimeFigureOut">
              <a:rPr lang="de-DE" smtClean="0">
                <a:solidFill>
                  <a:prstClr val="black">
                    <a:tint val="75000"/>
                  </a:prstClr>
                </a:solidFill>
              </a:rPr>
              <a:pPr defTabSz="914400"/>
              <a:t>20.08.2018</a:t>
            </a:fld>
            <a:endParaRPr lang="de-DE">
              <a:solidFill>
                <a:prstClr val="black">
                  <a:tint val="75000"/>
                </a:prstClr>
              </a:solidFill>
            </a:endParaRPr>
          </a:p>
        </p:txBody>
      </p:sp>
      <p:sp>
        <p:nvSpPr>
          <p:cNvPr id="5" name="Fußzeilenplatzhalt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de-DE">
              <a:solidFill>
                <a:prstClr val="black">
                  <a:tint val="75000"/>
                </a:prstClr>
              </a:solidFill>
            </a:endParaRPr>
          </a:p>
        </p:txBody>
      </p:sp>
      <p:sp>
        <p:nvSpPr>
          <p:cNvPr id="6" name="Foliennummernplatzhalt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24F4862-4BC8-4267-A467-FA5A49A4C9E2}" type="slidenum">
              <a:rPr lang="de-DE" smtClean="0">
                <a:solidFill>
                  <a:prstClr val="black">
                    <a:tint val="75000"/>
                  </a:prstClr>
                </a:solidFill>
              </a:rPr>
              <a:pPr defTabSz="914400"/>
              <a:t>‹#›</a:t>
            </a:fld>
            <a:endParaRPr lang="de-DE">
              <a:solidFill>
                <a:prstClr val="black">
                  <a:tint val="75000"/>
                </a:prstClr>
              </a:solidFill>
            </a:endParaRPr>
          </a:p>
        </p:txBody>
      </p:sp>
    </p:spTree>
    <p:extLst>
      <p:ext uri="{BB962C8B-B14F-4D97-AF65-F5344CB8AC3E}">
        <p14:creationId xmlns:p14="http://schemas.microsoft.com/office/powerpoint/2010/main" val="36410337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mailto:willkommenszentrum@intmig.berlin.de" TargetMode="External"/><Relationship Id="rId2" Type="http://schemas.openxmlformats.org/officeDocument/2006/relationships/hyperlink" Target="https://www.berlin.de/willkommenszentrum"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willkommenszentrum@intmig.berlin.de" TargetMode="External"/><Relationship Id="rId2" Type="http://schemas.openxmlformats.org/officeDocument/2006/relationships/image" Target="../media/image17.jpeg"/><Relationship Id="rId1" Type="http://schemas.openxmlformats.org/officeDocument/2006/relationships/slideLayout" Target="../slideLayouts/slideLayout10.xml"/><Relationship Id="rId5" Type="http://schemas.openxmlformats.org/officeDocument/2006/relationships/image" Target="../media/image18.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 10" descr="Humboldt_Uni_2_klein.jpg"/>
          <p:cNvPicPr>
            <a:picLocks noChangeAspect="1"/>
          </p:cNvPicPr>
          <p:nvPr/>
        </p:nvPicPr>
        <p:blipFill rotWithShape="1">
          <a:blip r:embed="rId3" cstate="print">
            <a:extLst>
              <a:ext uri="{28A0092B-C50C-407E-A947-70E740481C1C}">
                <a14:useLocalDpi xmlns:a14="http://schemas.microsoft.com/office/drawing/2010/main" val="0"/>
              </a:ext>
            </a:extLst>
          </a:blip>
          <a:srcRect b="24269"/>
          <a:stretch/>
        </p:blipFill>
        <p:spPr>
          <a:xfrm>
            <a:off x="214313" y="1268413"/>
            <a:ext cx="8741664" cy="4992687"/>
          </a:xfrm>
          <a:prstGeom prst="rect">
            <a:avLst/>
          </a:prstGeom>
        </p:spPr>
      </p:pic>
      <p:pic>
        <p:nvPicPr>
          <p:cNvPr id="18" name="Bild 10" descr="Dialograhmen_blau_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213" y="1990828"/>
            <a:ext cx="6151837" cy="4151210"/>
          </a:xfrm>
          <a:prstGeom prst="rect">
            <a:avLst/>
          </a:prstGeom>
        </p:spPr>
      </p:pic>
      <p:pic>
        <p:nvPicPr>
          <p:cNvPr id="19" name="Bild 11" descr="Dialograhmen_blau_3.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213" y="1990828"/>
            <a:ext cx="4919275" cy="4151210"/>
          </a:xfrm>
          <a:prstGeom prst="rect">
            <a:avLst/>
          </a:prstGeom>
        </p:spPr>
      </p:pic>
      <p:pic>
        <p:nvPicPr>
          <p:cNvPr id="20" name="Bild 12" descr="Dialograhmen_blau_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862" y="3056242"/>
            <a:ext cx="6151837" cy="3064946"/>
          </a:xfrm>
          <a:prstGeom prst="rect">
            <a:avLst/>
          </a:prstGeom>
        </p:spPr>
      </p:pic>
      <p:pic>
        <p:nvPicPr>
          <p:cNvPr id="21" name="Bild 13" descr="Dialograhmen_blau_1.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8558" y="3056242"/>
            <a:ext cx="4919275" cy="3064946"/>
          </a:xfrm>
          <a:prstGeom prst="rect">
            <a:avLst/>
          </a:prstGeom>
        </p:spPr>
      </p:pic>
      <p:pic>
        <p:nvPicPr>
          <p:cNvPr id="9"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8206" t="51528" r="12962" b="34418"/>
          <a:stretch/>
        </p:blipFill>
        <p:spPr bwMode="auto">
          <a:xfrm>
            <a:off x="870620" y="3254210"/>
            <a:ext cx="3816424" cy="1162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2123728" y="4130263"/>
            <a:ext cx="2664296" cy="384721"/>
          </a:xfrm>
          <a:prstGeom prst="rect">
            <a:avLst/>
          </a:prstGeom>
          <a:noFill/>
        </p:spPr>
        <p:txBody>
          <a:bodyPr wrap="square" rtlCol="0">
            <a:spAutoFit/>
          </a:bodyPr>
          <a:lstStyle/>
          <a:p>
            <a:r>
              <a:rPr lang="de-DE" sz="1900" kern="1500" spc="330" dirty="0" smtClean="0">
                <a:latin typeface="Calibri" panose="020F0502020204030204" pitchFamily="34" charset="0"/>
              </a:rPr>
              <a:t>International</a:t>
            </a:r>
            <a:endParaRPr lang="de-DE" sz="1900" kern="1500" spc="330" dirty="0">
              <a:latin typeface="Calibri" panose="020F0502020204030204" pitchFamily="34" charset="0"/>
            </a:endParaRPr>
          </a:p>
        </p:txBody>
      </p:sp>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60032" y="41402"/>
            <a:ext cx="4005612" cy="603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1872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nhaltsplatzhalter 4"/>
          <p:cNvGraphicFramePr>
            <a:graphicFrameLocks noGrp="1"/>
          </p:cNvGraphicFramePr>
          <p:nvPr>
            <p:ph idx="1"/>
            <p:extLst>
              <p:ext uri="{D42A27DB-BD31-4B8C-83A1-F6EECF244321}">
                <p14:modId xmlns:p14="http://schemas.microsoft.com/office/powerpoint/2010/main" val="21974987"/>
              </p:ext>
            </p:extLst>
          </p:nvPr>
        </p:nvGraphicFramePr>
        <p:xfrm>
          <a:off x="539552" y="2132856"/>
          <a:ext cx="8229600" cy="4479925"/>
        </p:xfrm>
        <a:graphic>
          <a:graphicData uri="http://schemas.openxmlformats.org/drawingml/2006/chart">
            <c:chart xmlns:c="http://schemas.openxmlformats.org/drawingml/2006/chart" xmlns:r="http://schemas.openxmlformats.org/officeDocument/2006/relationships" r:id="rId2"/>
          </a:graphicData>
        </a:graphic>
      </p:graphicFrame>
      <p:sp>
        <p:nvSpPr>
          <p:cNvPr id="4" name="Foliennummernplatzhalter 3"/>
          <p:cNvSpPr>
            <a:spLocks noGrp="1"/>
          </p:cNvSpPr>
          <p:nvPr>
            <p:ph type="sldNum" sz="quarter" idx="12"/>
          </p:nvPr>
        </p:nvSpPr>
        <p:spPr/>
        <p:txBody>
          <a:bodyPr/>
          <a:lstStyle/>
          <a:p>
            <a:pPr>
              <a:defRPr/>
            </a:pPr>
            <a:fld id="{E19EEEE4-05EA-436E-989B-F9740C8D779A}" type="slidenum">
              <a:rPr lang="de-DE" smtClean="0"/>
              <a:pPr>
                <a:defRPr/>
              </a:pPr>
              <a:t>10</a:t>
            </a:fld>
            <a:endParaRPr lang="de-DE"/>
          </a:p>
        </p:txBody>
      </p:sp>
      <p:sp>
        <p:nvSpPr>
          <p:cNvPr id="8" name="Titel 1"/>
          <p:cNvSpPr>
            <a:spLocks noGrp="1"/>
          </p:cNvSpPr>
          <p:nvPr>
            <p:ph type="title"/>
          </p:nvPr>
        </p:nvSpPr>
        <p:spPr>
          <a:xfrm>
            <a:off x="395536" y="858740"/>
            <a:ext cx="8229600" cy="752547"/>
          </a:xfrm>
        </p:spPr>
        <p:txBody>
          <a:bodyPr/>
          <a:lstStyle/>
          <a:p>
            <a:pPr algn="l"/>
            <a:r>
              <a:rPr lang="de-DE" dirty="0" smtClean="0"/>
              <a:t>1. The </a:t>
            </a:r>
            <a:r>
              <a:rPr lang="de-DE" dirty="0" err="1" smtClean="0"/>
              <a:t>growing</a:t>
            </a:r>
            <a:r>
              <a:rPr lang="de-DE" dirty="0" smtClean="0"/>
              <a:t> </a:t>
            </a:r>
            <a:r>
              <a:rPr lang="de-DE" dirty="0" err="1" smtClean="0"/>
              <a:t>city</a:t>
            </a:r>
            <a:endParaRPr lang="de-DE" dirty="0"/>
          </a:p>
        </p:txBody>
      </p:sp>
      <p:sp>
        <p:nvSpPr>
          <p:cNvPr id="9" name="Rechteck 8"/>
          <p:cNvSpPr/>
          <p:nvPr/>
        </p:nvSpPr>
        <p:spPr>
          <a:xfrm>
            <a:off x="251520" y="1340768"/>
            <a:ext cx="5112568" cy="369332"/>
          </a:xfrm>
          <a:prstGeom prst="rect">
            <a:avLst/>
          </a:prstGeom>
        </p:spPr>
        <p:txBody>
          <a:bodyPr wrap="square">
            <a:spAutoFit/>
          </a:bodyPr>
          <a:lstStyle/>
          <a:p>
            <a:pPr marL="0" indent="0">
              <a:buNone/>
            </a:pPr>
            <a:r>
              <a:rPr lang="de-DE" dirty="0" err="1" smtClean="0"/>
              <a:t>asylum</a:t>
            </a:r>
            <a:r>
              <a:rPr lang="de-DE" dirty="0" smtClean="0"/>
              <a:t> </a:t>
            </a:r>
            <a:r>
              <a:rPr lang="de-DE" dirty="0" err="1" smtClean="0"/>
              <a:t>seekers</a:t>
            </a:r>
            <a:r>
              <a:rPr lang="de-DE" dirty="0" smtClean="0"/>
              <a:t> in Berlin in 2017</a:t>
            </a:r>
            <a:r>
              <a:rPr lang="de-DE" sz="1600" dirty="0" smtClean="0"/>
              <a:t>– countries </a:t>
            </a:r>
            <a:r>
              <a:rPr lang="de-DE" sz="1600" dirty="0" err="1" smtClean="0"/>
              <a:t>of</a:t>
            </a:r>
            <a:r>
              <a:rPr lang="de-DE" sz="1600" dirty="0" smtClean="0"/>
              <a:t> </a:t>
            </a:r>
            <a:r>
              <a:rPr lang="de-DE" sz="1600" dirty="0" err="1" smtClean="0"/>
              <a:t>origin</a:t>
            </a:r>
            <a:endParaRPr lang="de-DE" sz="1400" dirty="0"/>
          </a:p>
        </p:txBody>
      </p:sp>
      <p:cxnSp>
        <p:nvCxnSpPr>
          <p:cNvPr id="7" name="Gerade Verbindung 6"/>
          <p:cNvCxnSpPr/>
          <p:nvPr/>
        </p:nvCxnSpPr>
        <p:spPr>
          <a:xfrm>
            <a:off x="611560" y="701055"/>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248597" y="6488668"/>
            <a:ext cx="7973052" cy="230832"/>
          </a:xfrm>
          <a:prstGeom prst="rect">
            <a:avLst/>
          </a:prstGeom>
          <a:noFill/>
        </p:spPr>
        <p:txBody>
          <a:bodyPr wrap="square" rtlCol="0">
            <a:spAutoFit/>
          </a:bodyPr>
          <a:lstStyle/>
          <a:p>
            <a:r>
              <a:rPr lang="de-DE" sz="900" dirty="0" smtClean="0"/>
              <a:t>Source: Bundesamt für Migration und Flüchtlinge, 2018, Antrags-, Entscheidungs- und Bestandsstatistik für Berlin im Zeitraum 01-01.2017-31.12.2017 </a:t>
            </a:r>
            <a:endParaRPr lang="de-DE" sz="900" dirty="0"/>
          </a:p>
        </p:txBody>
      </p:sp>
    </p:spTree>
    <p:extLst>
      <p:ext uri="{BB962C8B-B14F-4D97-AF65-F5344CB8AC3E}">
        <p14:creationId xmlns:p14="http://schemas.microsoft.com/office/powerpoint/2010/main" val="3709843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722312" y="4406900"/>
            <a:ext cx="7882135" cy="1362075"/>
          </a:xfrm>
        </p:spPr>
        <p:txBody>
          <a:bodyPr/>
          <a:lstStyle/>
          <a:p>
            <a:r>
              <a:rPr lang="de-DE" sz="3600" dirty="0">
                <a:latin typeface="+mn-lt"/>
              </a:rPr>
              <a:t>2</a:t>
            </a:r>
            <a:r>
              <a:rPr lang="de-DE" sz="3600" dirty="0" smtClean="0">
                <a:latin typeface="+mn-lt"/>
              </a:rPr>
              <a:t>. THE </a:t>
            </a:r>
            <a:r>
              <a:rPr lang="en-US" sz="3600" dirty="0" smtClean="0">
                <a:latin typeface="+mn-lt"/>
              </a:rPr>
              <a:t>Commissioner </a:t>
            </a:r>
            <a:r>
              <a:rPr lang="en-US" sz="3600" dirty="0">
                <a:latin typeface="+mn-lt"/>
              </a:rPr>
              <a:t>of the Senate of Berlin for Integration and </a:t>
            </a:r>
            <a:r>
              <a:rPr lang="en-US" sz="3600" dirty="0" smtClean="0">
                <a:latin typeface="+mn-lt"/>
              </a:rPr>
              <a:t>migration </a:t>
            </a:r>
            <a:endParaRPr lang="de-DE" sz="3600" dirty="0">
              <a:latin typeface="+mn-lt"/>
            </a:endParaRPr>
          </a:p>
        </p:txBody>
      </p:sp>
      <p:sp>
        <p:nvSpPr>
          <p:cNvPr id="6" name="Textplatzhalter 5"/>
          <p:cNvSpPr>
            <a:spLocks noGrp="1"/>
          </p:cNvSpPr>
          <p:nvPr>
            <p:ph type="body" idx="1"/>
          </p:nvPr>
        </p:nvSpPr>
        <p:spPr/>
        <p:txBody>
          <a:bodyPr/>
          <a:lstStyle/>
          <a:p>
            <a:endParaRPr lang="de-DE" dirty="0"/>
          </a:p>
        </p:txBody>
      </p:sp>
      <p:sp>
        <p:nvSpPr>
          <p:cNvPr id="4" name="Foliennummernplatzhalter 3"/>
          <p:cNvSpPr>
            <a:spLocks noGrp="1"/>
          </p:cNvSpPr>
          <p:nvPr>
            <p:ph type="sldNum" sz="quarter" idx="12"/>
          </p:nvPr>
        </p:nvSpPr>
        <p:spPr/>
        <p:txBody>
          <a:bodyPr/>
          <a:lstStyle/>
          <a:p>
            <a:pPr>
              <a:defRPr/>
            </a:pPr>
            <a:fld id="{E19EEEE4-05EA-436E-989B-F9740C8D779A}" type="slidenum">
              <a:rPr lang="de-DE" smtClean="0"/>
              <a:pPr>
                <a:defRPr/>
              </a:pPr>
              <a:t>11</a:t>
            </a:fld>
            <a:endParaRPr lang="de-DE"/>
          </a:p>
        </p:txBody>
      </p:sp>
      <p:pic>
        <p:nvPicPr>
          <p:cNvPr id="614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206" t="51528" r="12962" b="34418"/>
          <a:stretch/>
        </p:blipFill>
        <p:spPr bwMode="auto">
          <a:xfrm>
            <a:off x="4716016" y="3235929"/>
            <a:ext cx="3816424" cy="1162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Gerade Verbindung 7"/>
          <p:cNvCxnSpPr/>
          <p:nvPr/>
        </p:nvCxnSpPr>
        <p:spPr>
          <a:xfrm>
            <a:off x="611560" y="701055"/>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737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sz="2400" dirty="0" smtClean="0">
                <a:latin typeface="+mn-lt"/>
              </a:rPr>
              <a:t>2. The Integration </a:t>
            </a:r>
            <a:r>
              <a:rPr lang="de-DE" sz="2400" dirty="0" err="1" smtClean="0">
                <a:latin typeface="+mn-lt"/>
              </a:rPr>
              <a:t>Commissioner</a:t>
            </a:r>
            <a:r>
              <a:rPr lang="de-DE" sz="2400" dirty="0" smtClean="0">
                <a:latin typeface="+mn-lt"/>
              </a:rPr>
              <a:t> </a:t>
            </a:r>
            <a:r>
              <a:rPr lang="de-DE" sz="2400" dirty="0" err="1" smtClean="0">
                <a:latin typeface="+mn-lt"/>
              </a:rPr>
              <a:t>of</a:t>
            </a:r>
            <a:r>
              <a:rPr lang="de-DE" sz="2400" dirty="0" smtClean="0">
                <a:latin typeface="+mn-lt"/>
              </a:rPr>
              <a:t> Berlin</a:t>
            </a:r>
            <a:endParaRPr lang="de-DE" sz="2400" dirty="0">
              <a:latin typeface="+mn-lt"/>
            </a:endParaRPr>
          </a:p>
        </p:txBody>
      </p:sp>
      <p:sp>
        <p:nvSpPr>
          <p:cNvPr id="3" name="Inhaltsplatzhalter 2"/>
          <p:cNvSpPr>
            <a:spLocks noGrp="1"/>
          </p:cNvSpPr>
          <p:nvPr>
            <p:ph idx="1"/>
          </p:nvPr>
        </p:nvSpPr>
        <p:spPr>
          <a:xfrm>
            <a:off x="430215" y="1948071"/>
            <a:ext cx="6986587" cy="4152214"/>
          </a:xfrm>
        </p:spPr>
        <p:txBody>
          <a:bodyPr/>
          <a:lstStyle/>
          <a:p>
            <a:pPr marL="0" indent="0">
              <a:spcAft>
                <a:spcPts val="600"/>
              </a:spcAft>
              <a:buNone/>
            </a:pPr>
            <a:r>
              <a:rPr lang="en-US" sz="2000" u="sng" dirty="0" smtClean="0"/>
              <a:t>Main activities and goals</a:t>
            </a:r>
          </a:p>
          <a:p>
            <a:pPr>
              <a:spcAft>
                <a:spcPts val="600"/>
              </a:spcAft>
            </a:pPr>
            <a:r>
              <a:rPr lang="en-US" sz="2000" dirty="0" smtClean="0"/>
              <a:t>Ombudsman for </a:t>
            </a:r>
            <a:r>
              <a:rPr lang="en-US" sz="2000" dirty="0"/>
              <a:t>people with migration </a:t>
            </a:r>
            <a:r>
              <a:rPr lang="en-US" sz="2000" dirty="0" smtClean="0"/>
              <a:t>background</a:t>
            </a:r>
          </a:p>
          <a:p>
            <a:pPr>
              <a:spcAft>
                <a:spcPts val="600"/>
              </a:spcAft>
            </a:pPr>
            <a:r>
              <a:rPr lang="en-US" sz="2000" dirty="0" smtClean="0"/>
              <a:t>Enabling </a:t>
            </a:r>
            <a:r>
              <a:rPr lang="en-US" sz="2000" dirty="0"/>
              <a:t>equal participation </a:t>
            </a:r>
            <a:r>
              <a:rPr lang="en-US" sz="2000" dirty="0" smtClean="0"/>
              <a:t>for people </a:t>
            </a:r>
            <a:r>
              <a:rPr lang="en-US" sz="2000" dirty="0"/>
              <a:t>with migration </a:t>
            </a:r>
            <a:endParaRPr lang="en-US" sz="2000" dirty="0" smtClean="0"/>
          </a:p>
          <a:p>
            <a:pPr marL="0" indent="0">
              <a:spcAft>
                <a:spcPts val="600"/>
              </a:spcAft>
              <a:buNone/>
            </a:pPr>
            <a:r>
              <a:rPr lang="en-US" sz="2000" dirty="0"/>
              <a:t> </a:t>
            </a:r>
            <a:r>
              <a:rPr lang="en-US" sz="2000" dirty="0" smtClean="0"/>
              <a:t>  background in </a:t>
            </a:r>
            <a:r>
              <a:rPr lang="en-US" sz="2000" dirty="0"/>
              <a:t>all aspects of </a:t>
            </a:r>
            <a:r>
              <a:rPr lang="en-US" sz="2000" dirty="0" smtClean="0"/>
              <a:t>life. </a:t>
            </a:r>
          </a:p>
          <a:p>
            <a:pPr>
              <a:spcAft>
                <a:spcPts val="600"/>
              </a:spcAft>
            </a:pPr>
            <a:r>
              <a:rPr lang="en-US" sz="2000" dirty="0" smtClean="0"/>
              <a:t>Coordinating questions related to migration and integration                                                     with other administrative bodies of Berlin. </a:t>
            </a:r>
          </a:p>
          <a:p>
            <a:pPr>
              <a:spcAft>
                <a:spcPts val="600"/>
              </a:spcAft>
            </a:pPr>
            <a:r>
              <a:rPr lang="en-US" sz="2000" dirty="0" smtClean="0"/>
              <a:t>Analyzing procedures in order to identify and to break down </a:t>
            </a:r>
            <a:r>
              <a:rPr lang="en-US" sz="2000" dirty="0"/>
              <a:t>legal, administrative and social </a:t>
            </a:r>
            <a:r>
              <a:rPr lang="en-US" sz="2000" dirty="0" smtClean="0"/>
              <a:t>obstacles </a:t>
            </a:r>
            <a:r>
              <a:rPr lang="en-US" sz="2000" dirty="0"/>
              <a:t>to </a:t>
            </a:r>
            <a:r>
              <a:rPr lang="en-US" sz="2000" dirty="0" smtClean="0"/>
              <a:t>integration. </a:t>
            </a:r>
          </a:p>
          <a:p>
            <a:pPr>
              <a:spcAft>
                <a:spcPts val="600"/>
              </a:spcAft>
            </a:pPr>
            <a:r>
              <a:rPr lang="en-US" sz="2000" dirty="0" smtClean="0"/>
              <a:t>Intercultural </a:t>
            </a:r>
            <a:r>
              <a:rPr lang="en-US" sz="2000" dirty="0"/>
              <a:t>acceptance and orientation of administrative offices and the reduction of discrimination. </a:t>
            </a:r>
            <a:endParaRPr lang="en-US" sz="2000" dirty="0" smtClean="0"/>
          </a:p>
          <a:p>
            <a:pPr>
              <a:spcAft>
                <a:spcPts val="600"/>
              </a:spcAft>
            </a:pPr>
            <a:r>
              <a:rPr lang="en-US" sz="2000" dirty="0" smtClean="0"/>
              <a:t>Cooperation with migrant </a:t>
            </a:r>
            <a:r>
              <a:rPr lang="en-US" sz="2000" dirty="0"/>
              <a:t>associations, </a:t>
            </a:r>
            <a:r>
              <a:rPr lang="en-US" sz="2000" dirty="0" smtClean="0"/>
              <a:t>organizations, </a:t>
            </a:r>
            <a:r>
              <a:rPr lang="en-US" sz="2000" dirty="0"/>
              <a:t>initiatives, and diplomatic representatives. </a:t>
            </a:r>
            <a:endParaRPr lang="de-DE" sz="2000" dirty="0"/>
          </a:p>
        </p:txBody>
      </p:sp>
      <p:sp>
        <p:nvSpPr>
          <p:cNvPr id="4" name="Foliennummernplatzhalter 3"/>
          <p:cNvSpPr>
            <a:spLocks noGrp="1"/>
          </p:cNvSpPr>
          <p:nvPr>
            <p:ph type="sldNum" sz="quarter" idx="12"/>
          </p:nvPr>
        </p:nvSpPr>
        <p:spPr/>
        <p:txBody>
          <a:bodyPr/>
          <a:lstStyle/>
          <a:p>
            <a:pPr>
              <a:defRPr/>
            </a:pPr>
            <a:fld id="{E19EEEE4-05EA-436E-989B-F9740C8D779A}" type="slidenum">
              <a:rPr lang="de-DE" smtClean="0"/>
              <a:pPr>
                <a:defRPr/>
              </a:pPr>
              <a:t>12</a:t>
            </a:fld>
            <a:endParaRPr lang="de-DE"/>
          </a:p>
        </p:txBody>
      </p:sp>
      <p:sp>
        <p:nvSpPr>
          <p:cNvPr id="6" name="Textfeld 5"/>
          <p:cNvSpPr txBox="1"/>
          <p:nvPr/>
        </p:nvSpPr>
        <p:spPr>
          <a:xfrm>
            <a:off x="7394560" y="2408348"/>
            <a:ext cx="1368152" cy="400110"/>
          </a:xfrm>
          <a:prstGeom prst="rect">
            <a:avLst/>
          </a:prstGeom>
          <a:ln>
            <a:solidFill>
              <a:srgbClr val="003366"/>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de-DE" sz="1000" b="1" dirty="0" smtClean="0">
                <a:solidFill>
                  <a:schemeClr val="accent2">
                    <a:lumMod val="50000"/>
                  </a:schemeClr>
                </a:solidFill>
              </a:rPr>
              <a:t>Andreas Germershausen</a:t>
            </a:r>
            <a:endParaRPr lang="de-DE" sz="1000" b="1" dirty="0">
              <a:solidFill>
                <a:schemeClr val="accent2">
                  <a:lumMod val="50000"/>
                </a:schemeClr>
              </a:solidFill>
            </a:endParaRPr>
          </a:p>
        </p:txBody>
      </p:sp>
      <p:pic>
        <p:nvPicPr>
          <p:cNvPr id="8" name="Obrázok 7"/>
          <p:cNvPicPr/>
          <p:nvPr/>
        </p:nvPicPr>
        <p:blipFill>
          <a:blip r:embed="rId3" cstate="print"/>
          <a:stretch/>
        </p:blipFill>
        <p:spPr>
          <a:xfrm>
            <a:off x="7380312" y="836712"/>
            <a:ext cx="1382400" cy="1440000"/>
          </a:xfrm>
          <a:prstGeom prst="rect">
            <a:avLst/>
          </a:prstGeom>
          <a:ln>
            <a:noFill/>
          </a:ln>
        </p:spPr>
      </p:pic>
      <p:cxnSp>
        <p:nvCxnSpPr>
          <p:cNvPr id="7" name="Gerade Verbindung 6"/>
          <p:cNvCxnSpPr/>
          <p:nvPr/>
        </p:nvCxnSpPr>
        <p:spPr>
          <a:xfrm>
            <a:off x="611560" y="701055"/>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890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2. The Integration </a:t>
            </a:r>
            <a:r>
              <a:rPr lang="de-DE" dirty="0" err="1"/>
              <a:t>Commissioner</a:t>
            </a:r>
            <a:r>
              <a:rPr lang="de-DE" dirty="0"/>
              <a:t> </a:t>
            </a:r>
            <a:br>
              <a:rPr lang="de-DE" dirty="0"/>
            </a:br>
            <a:r>
              <a:rPr lang="de-DE" dirty="0" err="1"/>
              <a:t>of</a:t>
            </a:r>
            <a:r>
              <a:rPr lang="de-DE" dirty="0"/>
              <a:t> Berlin</a:t>
            </a:r>
          </a:p>
        </p:txBody>
      </p:sp>
      <p:sp>
        <p:nvSpPr>
          <p:cNvPr id="3" name="Inhaltsplatzhalter 2"/>
          <p:cNvSpPr>
            <a:spLocks noGrp="1"/>
          </p:cNvSpPr>
          <p:nvPr>
            <p:ph idx="1"/>
          </p:nvPr>
        </p:nvSpPr>
        <p:spPr>
          <a:xfrm>
            <a:off x="-254442" y="2099144"/>
            <a:ext cx="7295402" cy="4297613"/>
          </a:xfrm>
        </p:spPr>
        <p:txBody>
          <a:bodyPr/>
          <a:lstStyle/>
          <a:p>
            <a:pPr marL="0" lvl="0" indent="0">
              <a:buNone/>
            </a:pPr>
            <a:endParaRPr lang="de-DE" sz="1600" b="0" dirty="0" smtClean="0"/>
          </a:p>
          <a:p>
            <a:pPr marL="0" lvl="0" indent="0">
              <a:buNone/>
            </a:pPr>
            <a:endParaRPr lang="de-DE" sz="1600" b="0" dirty="0"/>
          </a:p>
          <a:p>
            <a:pPr marL="0" lvl="0" indent="0" algn="ctr">
              <a:buNone/>
            </a:pPr>
            <a:r>
              <a:rPr lang="de-DE" sz="1800" dirty="0" err="1" smtClean="0"/>
              <a:t>Participation</a:t>
            </a:r>
            <a:r>
              <a:rPr lang="de-DE" sz="1800" b="0" dirty="0" smtClean="0"/>
              <a:t>, </a:t>
            </a:r>
            <a:r>
              <a:rPr lang="de-DE" sz="1800" dirty="0" err="1" smtClean="0"/>
              <a:t>Ombuds</a:t>
            </a:r>
            <a:r>
              <a:rPr lang="de-DE" sz="1800" dirty="0" smtClean="0"/>
              <a:t> </a:t>
            </a:r>
            <a:r>
              <a:rPr lang="de-DE" sz="1800" dirty="0" err="1" smtClean="0"/>
              <a:t>function</a:t>
            </a:r>
            <a:r>
              <a:rPr lang="de-DE" sz="1800" dirty="0" smtClean="0"/>
              <a:t> </a:t>
            </a:r>
          </a:p>
          <a:p>
            <a:pPr marL="0" lvl="0" indent="0" algn="ctr">
              <a:buNone/>
            </a:pPr>
            <a:r>
              <a:rPr lang="de-DE" sz="1800" b="0" dirty="0" smtClean="0"/>
              <a:t>und </a:t>
            </a:r>
            <a:r>
              <a:rPr lang="de-DE" sz="1800" dirty="0" err="1" smtClean="0"/>
              <a:t>Intercultural</a:t>
            </a:r>
            <a:r>
              <a:rPr lang="de-DE" sz="1800" dirty="0" smtClean="0"/>
              <a:t> </a:t>
            </a:r>
            <a:r>
              <a:rPr lang="de-DE" sz="1800" dirty="0" err="1" smtClean="0"/>
              <a:t>Opening</a:t>
            </a:r>
            <a:endParaRPr lang="de-DE" sz="1800" dirty="0" smtClean="0"/>
          </a:p>
          <a:p>
            <a:pPr marL="0" lvl="0" indent="0" algn="ctr">
              <a:buNone/>
            </a:pPr>
            <a:r>
              <a:rPr lang="de-DE" sz="1800" b="0" dirty="0" err="1" smtClean="0"/>
              <a:t>are</a:t>
            </a:r>
            <a:r>
              <a:rPr lang="de-DE" sz="1800" b="0" dirty="0" smtClean="0"/>
              <a:t> </a:t>
            </a:r>
            <a:r>
              <a:rPr lang="de-DE" sz="1800" b="0" dirty="0" err="1" smtClean="0"/>
              <a:t>stated</a:t>
            </a:r>
            <a:r>
              <a:rPr lang="de-DE" sz="1800" b="0" dirty="0" smtClean="0"/>
              <a:t> in </a:t>
            </a:r>
            <a:r>
              <a:rPr lang="de-DE" sz="1800" b="0" dirty="0" err="1" smtClean="0"/>
              <a:t>the</a:t>
            </a:r>
            <a:r>
              <a:rPr lang="de-DE" sz="1800" dirty="0"/>
              <a:t> </a:t>
            </a:r>
            <a:r>
              <a:rPr lang="de-DE" sz="1800" dirty="0" err="1"/>
              <a:t>Participation</a:t>
            </a:r>
            <a:r>
              <a:rPr lang="de-DE" sz="1800" dirty="0"/>
              <a:t> </a:t>
            </a:r>
            <a:r>
              <a:rPr lang="de-DE" sz="1800" dirty="0" err="1"/>
              <a:t>and</a:t>
            </a:r>
            <a:r>
              <a:rPr lang="de-DE" sz="1800" dirty="0"/>
              <a:t> Integration Act</a:t>
            </a:r>
            <a:r>
              <a:rPr lang="de-DE" sz="1800" b="0" dirty="0" smtClean="0"/>
              <a:t> </a:t>
            </a:r>
          </a:p>
          <a:p>
            <a:pPr marL="0" lvl="0" indent="0" algn="ctr">
              <a:buNone/>
            </a:pPr>
            <a:r>
              <a:rPr lang="de-DE" sz="1800" b="0" dirty="0" smtClean="0"/>
              <a:t>(</a:t>
            </a:r>
            <a:r>
              <a:rPr lang="de-DE" sz="1800" b="0" dirty="0" err="1" smtClean="0"/>
              <a:t>PartIntG</a:t>
            </a:r>
            <a:r>
              <a:rPr lang="de-DE" sz="1800" b="0" dirty="0" smtClean="0"/>
              <a:t>) </a:t>
            </a:r>
          </a:p>
          <a:p>
            <a:pPr marL="0" indent="0" algn="ctr">
              <a:buNone/>
            </a:pPr>
            <a:r>
              <a:rPr lang="de-DE" sz="1800" b="0" dirty="0" err="1" smtClean="0"/>
              <a:t>and</a:t>
            </a:r>
            <a:r>
              <a:rPr lang="de-DE" sz="1800" b="0" dirty="0" smtClean="0"/>
              <a:t> </a:t>
            </a:r>
            <a:r>
              <a:rPr lang="de-DE" sz="1800" b="0" dirty="0" err="1" smtClean="0"/>
              <a:t>present</a:t>
            </a:r>
            <a:r>
              <a:rPr lang="de-DE" sz="1800" b="0" dirty="0" smtClean="0"/>
              <a:t> </a:t>
            </a:r>
            <a:r>
              <a:rPr lang="de-DE" sz="1800" b="0" dirty="0" err="1" smtClean="0"/>
              <a:t>the</a:t>
            </a:r>
            <a:r>
              <a:rPr lang="de-DE" sz="1800" b="0" dirty="0" smtClean="0"/>
              <a:t> </a:t>
            </a:r>
            <a:r>
              <a:rPr lang="de-DE" sz="1800" b="0" dirty="0" err="1" smtClean="0"/>
              <a:t>three</a:t>
            </a:r>
            <a:r>
              <a:rPr lang="de-DE" sz="1800" b="0" dirty="0" smtClean="0"/>
              <a:t> </a:t>
            </a:r>
            <a:r>
              <a:rPr lang="de-DE" sz="1800" b="0" dirty="0" err="1" smtClean="0"/>
              <a:t>cornerstones</a:t>
            </a:r>
            <a:r>
              <a:rPr lang="de-DE" sz="1800" b="0" dirty="0" smtClean="0"/>
              <a:t> </a:t>
            </a:r>
            <a:r>
              <a:rPr lang="de-DE" sz="1800" b="0" dirty="0" err="1" smtClean="0"/>
              <a:t>of</a:t>
            </a:r>
            <a:r>
              <a:rPr lang="de-DE" sz="1800" b="0" dirty="0" smtClean="0"/>
              <a:t> </a:t>
            </a:r>
          </a:p>
          <a:p>
            <a:pPr marL="0" indent="0" algn="ctr">
              <a:buNone/>
            </a:pPr>
            <a:r>
              <a:rPr lang="de-DE" sz="1800" b="0" dirty="0" err="1" smtClean="0"/>
              <a:t>Berlin´s</a:t>
            </a:r>
            <a:r>
              <a:rPr lang="de-DE" sz="1800" b="0" dirty="0" smtClean="0"/>
              <a:t> </a:t>
            </a:r>
            <a:r>
              <a:rPr lang="de-DE" sz="1800" b="0" dirty="0" err="1" smtClean="0"/>
              <a:t>integration</a:t>
            </a:r>
            <a:r>
              <a:rPr lang="de-DE" sz="1800" b="0" dirty="0" smtClean="0"/>
              <a:t> </a:t>
            </a:r>
            <a:r>
              <a:rPr lang="de-DE" sz="1800" b="0" dirty="0" err="1" smtClean="0"/>
              <a:t>policy</a:t>
            </a:r>
            <a:endParaRPr lang="de-DE" sz="1800" dirty="0"/>
          </a:p>
        </p:txBody>
      </p:sp>
      <p:sp>
        <p:nvSpPr>
          <p:cNvPr id="4" name="Foliennummernplatzhalter 3"/>
          <p:cNvSpPr>
            <a:spLocks noGrp="1"/>
          </p:cNvSpPr>
          <p:nvPr>
            <p:ph type="sldNum" sz="quarter" idx="12"/>
          </p:nvPr>
        </p:nvSpPr>
        <p:spPr/>
        <p:txBody>
          <a:bodyPr/>
          <a:lstStyle/>
          <a:p>
            <a:pPr>
              <a:defRPr/>
            </a:pPr>
            <a:fld id="{E19EEEE4-05EA-436E-989B-F9740C8D779A}" type="slidenum">
              <a:rPr lang="de-DE" smtClean="0"/>
              <a:pPr>
                <a:defRPr/>
              </a:pPr>
              <a:t>13</a:t>
            </a:fld>
            <a:endParaRPr lang="de-DE"/>
          </a:p>
        </p:txBody>
      </p:sp>
      <p:graphicFrame>
        <p:nvGraphicFramePr>
          <p:cNvPr id="5" name="Diagramm 4"/>
          <p:cNvGraphicFramePr/>
          <p:nvPr>
            <p:extLst>
              <p:ext uri="{D42A27DB-BD31-4B8C-83A1-F6EECF244321}">
                <p14:modId xmlns:p14="http://schemas.microsoft.com/office/powerpoint/2010/main" val="3050213130"/>
              </p:ext>
            </p:extLst>
          </p:nvPr>
        </p:nvGraphicFramePr>
        <p:xfrm>
          <a:off x="4644008" y="1124744"/>
          <a:ext cx="5126023"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Gerade Verbindung 6"/>
          <p:cNvCxnSpPr/>
          <p:nvPr/>
        </p:nvCxnSpPr>
        <p:spPr>
          <a:xfrm>
            <a:off x="611560" y="701055"/>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044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615008" y="4406904"/>
            <a:ext cx="7772400" cy="1362075"/>
          </a:xfrm>
        </p:spPr>
        <p:txBody>
          <a:bodyPr/>
          <a:lstStyle/>
          <a:p>
            <a:r>
              <a:rPr lang="de-DE" sz="2400" cap="none" dirty="0"/>
              <a:t/>
            </a:r>
            <a:br>
              <a:rPr lang="de-DE" sz="2400" cap="none" dirty="0"/>
            </a:br>
            <a:r>
              <a:rPr lang="de-DE" sz="1800" dirty="0"/>
              <a:t/>
            </a:r>
            <a:br>
              <a:rPr lang="de-DE" sz="1800" dirty="0"/>
            </a:br>
            <a:r>
              <a:rPr lang="de-DE" sz="2800" dirty="0"/>
              <a:t>3. The Welcome </a:t>
            </a:r>
            <a:r>
              <a:rPr lang="de-DE" sz="2800" dirty="0" smtClean="0"/>
              <a:t>Center </a:t>
            </a:r>
            <a:r>
              <a:rPr lang="de-DE" sz="2800" cap="none" dirty="0"/>
              <a:t/>
            </a:r>
            <a:br>
              <a:rPr lang="de-DE" sz="2800" cap="none" dirty="0"/>
            </a:br>
            <a:r>
              <a:rPr lang="de-DE" sz="2800" cap="none" dirty="0"/>
              <a:t/>
            </a:r>
            <a:br>
              <a:rPr lang="de-DE" sz="2800" cap="none" dirty="0"/>
            </a:br>
            <a:r>
              <a:rPr lang="de-DE" sz="2800" cap="none" dirty="0"/>
              <a:t/>
            </a:r>
            <a:br>
              <a:rPr lang="de-DE" sz="2800" cap="none" dirty="0"/>
            </a:br>
            <a:endParaRPr lang="de-DE" sz="2800" cap="none" dirty="0"/>
          </a:p>
        </p:txBody>
      </p:sp>
      <p:sp>
        <p:nvSpPr>
          <p:cNvPr id="6" name="Textplatzhalter 5"/>
          <p:cNvSpPr>
            <a:spLocks noGrp="1"/>
          </p:cNvSpPr>
          <p:nvPr>
            <p:ph type="body" idx="1"/>
          </p:nvPr>
        </p:nvSpPr>
        <p:spPr/>
        <p:txBody>
          <a:bodyPr/>
          <a:lstStyle/>
          <a:p>
            <a:endParaRPr lang="de-DE" dirty="0"/>
          </a:p>
        </p:txBody>
      </p:sp>
      <p:sp>
        <p:nvSpPr>
          <p:cNvPr id="4" name="Foliennummernplatzhalter 3"/>
          <p:cNvSpPr>
            <a:spLocks noGrp="1"/>
          </p:cNvSpPr>
          <p:nvPr>
            <p:ph type="sldNum" sz="quarter" idx="12"/>
          </p:nvPr>
        </p:nvSpPr>
        <p:spPr/>
        <p:txBody>
          <a:bodyPr/>
          <a:lstStyle/>
          <a:p>
            <a:pPr>
              <a:defRPr/>
            </a:pPr>
            <a:fld id="{E19EEEE4-05EA-436E-989B-F9740C8D779A}" type="slidenum">
              <a:rPr lang="de-DE" smtClean="0"/>
              <a:pPr>
                <a:defRPr/>
              </a:pPr>
              <a:t>14</a:t>
            </a:fld>
            <a:endParaRPr lang="de-DE"/>
          </a:p>
        </p:txBody>
      </p:sp>
      <p:pic>
        <p:nvPicPr>
          <p:cNvPr id="2" name="Picture 2" descr="https://imperia9.berlinonline.de/fotolia/andere/statistik_dreaming_andy_fotolia_51292838.jpg?timestamp=14043076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8363" y="908720"/>
            <a:ext cx="4416491" cy="331236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tmig-fs001\user7\AllenbergN\Desktop\Willkommenszentrum\20160818_0912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908720"/>
            <a:ext cx="5264452" cy="366328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erade Verbindung 6"/>
          <p:cNvCxnSpPr/>
          <p:nvPr/>
        </p:nvCxnSpPr>
        <p:spPr>
          <a:xfrm>
            <a:off x="611560" y="701055"/>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711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sz="2800" dirty="0"/>
              <a:t>3</a:t>
            </a:r>
            <a:r>
              <a:rPr lang="de-DE" sz="2800" dirty="0" smtClean="0"/>
              <a:t>. The </a:t>
            </a:r>
            <a:r>
              <a:rPr lang="de-DE" sz="2800" dirty="0" err="1" smtClean="0"/>
              <a:t>team</a:t>
            </a:r>
            <a:r>
              <a:rPr lang="de-DE" sz="2800" dirty="0" smtClean="0"/>
              <a:t> </a:t>
            </a:r>
            <a:r>
              <a:rPr lang="de-DE" sz="2800" dirty="0" err="1" smtClean="0"/>
              <a:t>of</a:t>
            </a:r>
            <a:r>
              <a:rPr lang="de-DE" sz="2800" dirty="0" smtClean="0"/>
              <a:t> </a:t>
            </a:r>
            <a:r>
              <a:rPr lang="de-DE" sz="2800" dirty="0" err="1"/>
              <a:t>the</a:t>
            </a:r>
            <a:r>
              <a:rPr lang="de-DE" sz="2800" dirty="0"/>
              <a:t> Welcome Center</a:t>
            </a:r>
          </a:p>
        </p:txBody>
      </p:sp>
      <p:sp>
        <p:nvSpPr>
          <p:cNvPr id="3" name="Inhaltsplatzhalter 2"/>
          <p:cNvSpPr>
            <a:spLocks noGrp="1"/>
          </p:cNvSpPr>
          <p:nvPr>
            <p:ph idx="1"/>
          </p:nvPr>
        </p:nvSpPr>
        <p:spPr/>
        <p:txBody>
          <a:bodyPr/>
          <a:lstStyle/>
          <a:p>
            <a:pPr marL="0" indent="0">
              <a:buNone/>
            </a:pPr>
            <a:r>
              <a:rPr lang="de-DE" sz="2400" dirty="0" smtClean="0"/>
              <a:t>The Welcome Center </a:t>
            </a:r>
            <a:r>
              <a:rPr lang="de-DE" sz="2400" dirty="0" err="1" smtClean="0"/>
              <a:t>consists</a:t>
            </a:r>
            <a:r>
              <a:rPr lang="de-DE" sz="2400" dirty="0" smtClean="0"/>
              <a:t> </a:t>
            </a:r>
            <a:r>
              <a:rPr lang="de-DE" sz="2400" dirty="0" err="1" smtClean="0"/>
              <a:t>of</a:t>
            </a:r>
            <a:endParaRPr lang="de-DE" sz="2400" dirty="0" smtClean="0"/>
          </a:p>
          <a:p>
            <a:pPr marL="0" indent="0">
              <a:buNone/>
            </a:pPr>
            <a:endParaRPr lang="de-DE" sz="2400" dirty="0" smtClean="0"/>
          </a:p>
          <a:p>
            <a:pPr marL="0" indent="0">
              <a:spcAft>
                <a:spcPts val="600"/>
              </a:spcAft>
              <a:buNone/>
            </a:pPr>
            <a:r>
              <a:rPr lang="de-DE" sz="2400" dirty="0" smtClean="0"/>
              <a:t>5 </a:t>
            </a:r>
            <a:r>
              <a:rPr lang="de-DE" sz="2400" dirty="0" err="1" smtClean="0"/>
              <a:t>consultants</a:t>
            </a:r>
            <a:r>
              <a:rPr lang="de-DE" sz="2400" dirty="0" smtClean="0"/>
              <a:t> </a:t>
            </a:r>
          </a:p>
          <a:p>
            <a:pPr marL="0" indent="0">
              <a:spcAft>
                <a:spcPts val="600"/>
              </a:spcAft>
              <a:buNone/>
            </a:pPr>
            <a:r>
              <a:rPr lang="de-DE" sz="2400" dirty="0" smtClean="0"/>
              <a:t>1 </a:t>
            </a:r>
            <a:r>
              <a:rPr lang="de-DE" sz="2400" dirty="0" err="1" smtClean="0"/>
              <a:t>public</a:t>
            </a:r>
            <a:r>
              <a:rPr lang="de-DE" sz="2400" dirty="0" smtClean="0"/>
              <a:t> </a:t>
            </a:r>
            <a:r>
              <a:rPr lang="de-DE" sz="2400" dirty="0" err="1" smtClean="0"/>
              <a:t>relation</a:t>
            </a:r>
            <a:r>
              <a:rPr lang="de-DE" sz="2400" dirty="0" smtClean="0"/>
              <a:t> </a:t>
            </a:r>
            <a:r>
              <a:rPr lang="de-DE" sz="2400" dirty="0" err="1" smtClean="0"/>
              <a:t>officer</a:t>
            </a:r>
            <a:endParaRPr lang="de-DE" sz="2400" dirty="0" smtClean="0"/>
          </a:p>
          <a:p>
            <a:pPr marL="0" indent="0">
              <a:spcAft>
                <a:spcPts val="600"/>
              </a:spcAft>
              <a:buNone/>
            </a:pPr>
            <a:r>
              <a:rPr lang="de-DE" sz="2400" dirty="0" smtClean="0"/>
              <a:t>1 </a:t>
            </a:r>
            <a:r>
              <a:rPr lang="de-DE" sz="2400" dirty="0" err="1" smtClean="0"/>
              <a:t>coordinator</a:t>
            </a:r>
            <a:r>
              <a:rPr lang="de-DE" sz="2400" dirty="0" smtClean="0"/>
              <a:t> </a:t>
            </a:r>
          </a:p>
          <a:p>
            <a:pPr marL="0" indent="0">
              <a:spcAft>
                <a:spcPts val="600"/>
              </a:spcAft>
              <a:buNone/>
            </a:pPr>
            <a:r>
              <a:rPr lang="de-DE" sz="2400" dirty="0" smtClean="0"/>
              <a:t>1 </a:t>
            </a:r>
            <a:r>
              <a:rPr lang="de-DE" sz="2400" dirty="0" err="1" smtClean="0"/>
              <a:t>the</a:t>
            </a:r>
            <a:r>
              <a:rPr lang="de-DE" sz="2400" dirty="0" smtClean="0"/>
              <a:t> </a:t>
            </a:r>
            <a:r>
              <a:rPr lang="de-DE" sz="2400" dirty="0" err="1" smtClean="0"/>
              <a:t>head</a:t>
            </a:r>
            <a:r>
              <a:rPr lang="de-DE" sz="2400" dirty="0" smtClean="0"/>
              <a:t> </a:t>
            </a:r>
            <a:r>
              <a:rPr lang="de-DE" sz="2400" dirty="0" err="1" smtClean="0"/>
              <a:t>of</a:t>
            </a:r>
            <a:r>
              <a:rPr lang="de-DE" sz="2400" dirty="0" smtClean="0"/>
              <a:t> </a:t>
            </a:r>
            <a:r>
              <a:rPr lang="de-DE" sz="2400" dirty="0" err="1" smtClean="0"/>
              <a:t>the</a:t>
            </a:r>
            <a:r>
              <a:rPr lang="de-DE" sz="2400" dirty="0" smtClean="0"/>
              <a:t> Center</a:t>
            </a:r>
          </a:p>
          <a:p>
            <a:pPr marL="0" indent="0">
              <a:buNone/>
            </a:pPr>
            <a:endParaRPr lang="de-DE" dirty="0"/>
          </a:p>
        </p:txBody>
      </p:sp>
      <p:sp>
        <p:nvSpPr>
          <p:cNvPr id="4" name="Foliennummernplatzhalter 3"/>
          <p:cNvSpPr>
            <a:spLocks noGrp="1"/>
          </p:cNvSpPr>
          <p:nvPr>
            <p:ph type="sldNum" sz="quarter" idx="12"/>
          </p:nvPr>
        </p:nvSpPr>
        <p:spPr/>
        <p:txBody>
          <a:bodyPr/>
          <a:lstStyle/>
          <a:p>
            <a:pPr>
              <a:defRPr/>
            </a:pPr>
            <a:fld id="{E19EEEE4-05EA-436E-989B-F9740C8D779A}" type="slidenum">
              <a:rPr lang="de-DE" smtClean="0"/>
              <a:pPr>
                <a:defRPr/>
              </a:pPr>
              <a:t>15</a:t>
            </a:fld>
            <a:endParaRPr lang="de-DE"/>
          </a:p>
        </p:txBody>
      </p:sp>
      <p:cxnSp>
        <p:nvCxnSpPr>
          <p:cNvPr id="6" name="Gerade Verbindung 5"/>
          <p:cNvCxnSpPr/>
          <p:nvPr/>
        </p:nvCxnSpPr>
        <p:spPr>
          <a:xfrm>
            <a:off x="611560" y="701055"/>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399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ildplatzhalter 3"/>
          <p:cNvGraphicFramePr>
            <a:graphicFrameLocks noGrp="1"/>
          </p:cNvGraphicFramePr>
          <p:nvPr>
            <p:ph type="pic" sz="quarter" idx="13"/>
            <p:extLst>
              <p:ext uri="{D42A27DB-BD31-4B8C-83A1-F6EECF244321}">
                <p14:modId xmlns:p14="http://schemas.microsoft.com/office/powerpoint/2010/main" val="1400627280"/>
              </p:ext>
            </p:extLst>
          </p:nvPr>
        </p:nvGraphicFramePr>
        <p:xfrm>
          <a:off x="217490" y="1268417"/>
          <a:ext cx="8728075" cy="4992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el 2"/>
          <p:cNvSpPr>
            <a:spLocks noGrp="1"/>
          </p:cNvSpPr>
          <p:nvPr>
            <p:ph type="ctrTitle"/>
          </p:nvPr>
        </p:nvSpPr>
        <p:spPr>
          <a:xfrm>
            <a:off x="434340" y="1108710"/>
            <a:ext cx="7989570" cy="679461"/>
          </a:xfrm>
        </p:spPr>
        <p:txBody>
          <a:bodyPr/>
          <a:lstStyle/>
          <a:p>
            <a:r>
              <a:rPr lang="de-DE" sz="2800" dirty="0">
                <a:solidFill>
                  <a:schemeClr val="accent1"/>
                </a:solidFill>
              </a:rPr>
              <a:t>3</a:t>
            </a:r>
            <a:r>
              <a:rPr lang="de-DE" sz="2800" dirty="0" smtClean="0">
                <a:solidFill>
                  <a:schemeClr val="accent1"/>
                </a:solidFill>
              </a:rPr>
              <a:t>. Services </a:t>
            </a:r>
            <a:r>
              <a:rPr lang="de-DE" sz="2800" dirty="0" err="1" smtClean="0">
                <a:solidFill>
                  <a:schemeClr val="accent1"/>
                </a:solidFill>
              </a:rPr>
              <a:t>of</a:t>
            </a:r>
            <a:r>
              <a:rPr lang="de-DE" sz="2800" dirty="0" smtClean="0">
                <a:solidFill>
                  <a:schemeClr val="accent1"/>
                </a:solidFill>
              </a:rPr>
              <a:t> </a:t>
            </a:r>
            <a:r>
              <a:rPr lang="de-DE" sz="2800" dirty="0" err="1" smtClean="0">
                <a:solidFill>
                  <a:schemeClr val="accent1"/>
                </a:solidFill>
              </a:rPr>
              <a:t>the</a:t>
            </a:r>
            <a:r>
              <a:rPr lang="de-DE" sz="2800" dirty="0" smtClean="0">
                <a:solidFill>
                  <a:schemeClr val="accent1"/>
                </a:solidFill>
              </a:rPr>
              <a:t> Welcome Center</a:t>
            </a:r>
            <a:endParaRPr lang="de-DE" sz="2800" dirty="0">
              <a:solidFill>
                <a:schemeClr val="accent1"/>
              </a:solidFill>
            </a:endParaRPr>
          </a:p>
        </p:txBody>
      </p:sp>
      <p:cxnSp>
        <p:nvCxnSpPr>
          <p:cNvPr id="5" name="Gerade Verbindung 4"/>
          <p:cNvCxnSpPr/>
          <p:nvPr/>
        </p:nvCxnSpPr>
        <p:spPr>
          <a:xfrm>
            <a:off x="611560" y="701055"/>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4900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075" y="0"/>
            <a:ext cx="9557467" cy="6858000"/>
          </a:xfrm>
          <a:prstGeom prst="rect">
            <a:avLst/>
          </a:prstGeom>
        </p:spPr>
      </p:pic>
    </p:spTree>
    <p:extLst>
      <p:ext uri="{BB962C8B-B14F-4D97-AF65-F5344CB8AC3E}">
        <p14:creationId xmlns:p14="http://schemas.microsoft.com/office/powerpoint/2010/main" val="3179365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F2CEB3-4C6D-42EA-8937-D37BFCDD5600}"/>
              </a:ext>
            </a:extLst>
          </p:cNvPr>
          <p:cNvSpPr>
            <a:spLocks noGrp="1"/>
          </p:cNvSpPr>
          <p:nvPr>
            <p:ph type="title"/>
          </p:nvPr>
        </p:nvSpPr>
        <p:spPr>
          <a:xfrm>
            <a:off x="430212" y="1101441"/>
            <a:ext cx="8130858" cy="533049"/>
          </a:xfrm>
        </p:spPr>
        <p:txBody>
          <a:bodyPr/>
          <a:lstStyle/>
          <a:p>
            <a:r>
              <a:rPr lang="de-DE" sz="2800" dirty="0"/>
              <a:t>3</a:t>
            </a:r>
            <a:r>
              <a:rPr lang="de-DE" sz="2800" dirty="0" smtClean="0"/>
              <a:t>. </a:t>
            </a:r>
            <a:r>
              <a:rPr lang="de-DE" sz="2800" dirty="0" err="1" smtClean="0"/>
              <a:t>team</a:t>
            </a:r>
            <a:r>
              <a:rPr lang="de-DE" sz="2800" dirty="0" smtClean="0"/>
              <a:t> </a:t>
            </a:r>
            <a:r>
              <a:rPr lang="de-DE" sz="2800" dirty="0" err="1" smtClean="0"/>
              <a:t>and</a:t>
            </a:r>
            <a:r>
              <a:rPr lang="de-DE" sz="2800" dirty="0" smtClean="0"/>
              <a:t> </a:t>
            </a:r>
            <a:r>
              <a:rPr lang="de-DE" sz="2800" dirty="0" err="1" smtClean="0"/>
              <a:t>partners</a:t>
            </a:r>
            <a:r>
              <a:rPr lang="de-DE" sz="2800" dirty="0" smtClean="0"/>
              <a:t> </a:t>
            </a:r>
            <a:r>
              <a:rPr lang="de-DE" sz="2800" dirty="0" err="1" smtClean="0"/>
              <a:t>of</a:t>
            </a:r>
            <a:r>
              <a:rPr lang="de-DE" sz="2800" dirty="0" smtClean="0"/>
              <a:t> </a:t>
            </a:r>
            <a:r>
              <a:rPr lang="de-DE" sz="2800" dirty="0" err="1" smtClean="0"/>
              <a:t>the</a:t>
            </a:r>
            <a:r>
              <a:rPr lang="de-DE" sz="2800" dirty="0" smtClean="0"/>
              <a:t> Welcome Center</a:t>
            </a:r>
            <a:endParaRPr lang="de-DE" sz="2800" dirty="0"/>
          </a:p>
        </p:txBody>
      </p:sp>
      <p:pic>
        <p:nvPicPr>
          <p:cNvPr id="8" name="Inhaltsplatzhalter 7">
            <a:extLst>
              <a:ext uri="{FF2B5EF4-FFF2-40B4-BE49-F238E27FC236}">
                <a16:creationId xmlns:a16="http://schemas.microsoft.com/office/drawing/2014/main" id="{F852DE2E-1FC3-487B-A0E2-C88B62EFA15C}"/>
              </a:ext>
            </a:extLst>
          </p:cNvPr>
          <p:cNvPicPr>
            <a:picLocks noGrp="1" noChangeAspect="1"/>
          </p:cNvPicPr>
          <p:nvPr>
            <p:ph idx="1"/>
          </p:nvPr>
        </p:nvPicPr>
        <p:blipFill>
          <a:blip r:embed="rId2"/>
          <a:stretch>
            <a:fillRect/>
          </a:stretch>
        </p:blipFill>
        <p:spPr>
          <a:xfrm>
            <a:off x="709300" y="1736883"/>
            <a:ext cx="7463150" cy="4185582"/>
          </a:xfrm>
        </p:spPr>
      </p:pic>
      <p:sp>
        <p:nvSpPr>
          <p:cNvPr id="4" name="Datumsplatzhalter 3">
            <a:extLst>
              <a:ext uri="{FF2B5EF4-FFF2-40B4-BE49-F238E27FC236}">
                <a16:creationId xmlns:a16="http://schemas.microsoft.com/office/drawing/2014/main" id="{EFD2AB47-C73A-4EE4-BC94-A5AC23433271}"/>
              </a:ext>
            </a:extLst>
          </p:cNvPr>
          <p:cNvSpPr>
            <a:spLocks noGrp="1"/>
          </p:cNvSpPr>
          <p:nvPr>
            <p:ph type="dt" sz="half" idx="10"/>
          </p:nvPr>
        </p:nvSpPr>
        <p:spPr/>
        <p:txBody>
          <a:bodyPr/>
          <a:lstStyle/>
          <a:p>
            <a:pPr>
              <a:defRPr/>
            </a:pPr>
            <a:endParaRPr lang="de-DE"/>
          </a:p>
        </p:txBody>
      </p:sp>
      <p:sp>
        <p:nvSpPr>
          <p:cNvPr id="5" name="Fußzeilenplatzhalter 4">
            <a:extLst>
              <a:ext uri="{FF2B5EF4-FFF2-40B4-BE49-F238E27FC236}">
                <a16:creationId xmlns:a16="http://schemas.microsoft.com/office/drawing/2014/main" id="{F00F8364-02C8-4F21-A9C0-138175BF9BD6}"/>
              </a:ext>
            </a:extLst>
          </p:cNvPr>
          <p:cNvSpPr>
            <a:spLocks noGrp="1"/>
          </p:cNvSpPr>
          <p:nvPr>
            <p:ph type="ftr" sz="quarter" idx="11"/>
          </p:nvPr>
        </p:nvSpPr>
        <p:spPr/>
        <p:txBody>
          <a:bodyPr/>
          <a:lstStyle/>
          <a:p>
            <a:pPr>
              <a:defRPr/>
            </a:pPr>
            <a:endParaRPr lang="de-DE"/>
          </a:p>
        </p:txBody>
      </p:sp>
      <p:sp>
        <p:nvSpPr>
          <p:cNvPr id="6" name="Foliennummernplatzhalter 5">
            <a:extLst>
              <a:ext uri="{FF2B5EF4-FFF2-40B4-BE49-F238E27FC236}">
                <a16:creationId xmlns:a16="http://schemas.microsoft.com/office/drawing/2014/main" id="{E845C303-DC7F-4428-A4EF-0E896DC93964}"/>
              </a:ext>
            </a:extLst>
          </p:cNvPr>
          <p:cNvSpPr>
            <a:spLocks noGrp="1"/>
          </p:cNvSpPr>
          <p:nvPr>
            <p:ph type="sldNum" sz="quarter" idx="12"/>
          </p:nvPr>
        </p:nvSpPr>
        <p:spPr/>
        <p:txBody>
          <a:bodyPr/>
          <a:lstStyle/>
          <a:p>
            <a:pPr>
              <a:defRPr/>
            </a:pPr>
            <a:fld id="{E19EEEE4-05EA-436E-989B-F9740C8D779A}" type="slidenum">
              <a:rPr lang="de-DE" smtClean="0"/>
              <a:pPr>
                <a:defRPr/>
              </a:pPr>
              <a:t>18</a:t>
            </a:fld>
            <a:endParaRPr lang="de-DE"/>
          </a:p>
        </p:txBody>
      </p:sp>
      <p:sp>
        <p:nvSpPr>
          <p:cNvPr id="9" name="Rechteck 8">
            <a:extLst>
              <a:ext uri="{FF2B5EF4-FFF2-40B4-BE49-F238E27FC236}">
                <a16:creationId xmlns:a16="http://schemas.microsoft.com/office/drawing/2014/main" id="{B03821D3-93B5-48C5-8250-80CE84F27E03}"/>
              </a:ext>
            </a:extLst>
          </p:cNvPr>
          <p:cNvSpPr/>
          <p:nvPr/>
        </p:nvSpPr>
        <p:spPr>
          <a:xfrm>
            <a:off x="2286000" y="3105835"/>
            <a:ext cx="4572000" cy="369332"/>
          </a:xfrm>
          <a:prstGeom prst="rect">
            <a:avLst/>
          </a:prstGeom>
        </p:spPr>
        <p:txBody>
          <a:bodyPr>
            <a:spAutoFit/>
          </a:bodyPr>
          <a:lstStyle/>
          <a:p>
            <a:r>
              <a:rPr lang="de-DE" dirty="0"/>
              <a:t>I</a:t>
            </a:r>
          </a:p>
        </p:txBody>
      </p:sp>
      <p:sp>
        <p:nvSpPr>
          <p:cNvPr id="10" name="Titel 1">
            <a:extLst>
              <a:ext uri="{FF2B5EF4-FFF2-40B4-BE49-F238E27FC236}">
                <a16:creationId xmlns:a16="http://schemas.microsoft.com/office/drawing/2014/main" id="{253EF478-ED65-44DC-9F11-7AE0357107E3}"/>
              </a:ext>
            </a:extLst>
          </p:cNvPr>
          <p:cNvSpPr txBox="1">
            <a:spLocks/>
          </p:cNvSpPr>
          <p:nvPr/>
        </p:nvSpPr>
        <p:spPr>
          <a:xfrm>
            <a:off x="459593" y="836712"/>
            <a:ext cx="8229600" cy="990600"/>
          </a:xfrm>
          <a:prstGeom prst="rect">
            <a:avLst/>
          </a:prstGeom>
        </p:spPr>
        <p:txBody>
          <a:bodyPr vert="horz" lIns="0" tIns="0" rIns="0" bIns="0" rtlCol="0" anchor="t" anchorCtr="0">
            <a:noAutofit/>
          </a:bodyPr>
          <a:lstStyle>
            <a:lvl1pPr algn="l" defTabSz="457200" rtl="0" eaLnBrk="1" latinLnBrk="0" hangingPunct="1">
              <a:spcBef>
                <a:spcPct val="0"/>
              </a:spcBef>
              <a:buNone/>
              <a:defRPr sz="2000" b="1" kern="1200">
                <a:solidFill>
                  <a:schemeClr val="accent1"/>
                </a:solidFill>
                <a:latin typeface="+mj-lt"/>
                <a:ea typeface="+mj-ea"/>
                <a:cs typeface="+mj-cs"/>
              </a:defRPr>
            </a:lvl1pPr>
          </a:lstStyle>
          <a:p>
            <a:pPr algn="ctr"/>
            <a:endParaRPr lang="de-DE" sz="2800" dirty="0"/>
          </a:p>
        </p:txBody>
      </p:sp>
      <p:cxnSp>
        <p:nvCxnSpPr>
          <p:cNvPr id="11" name="Gerade Verbindung 10"/>
          <p:cNvCxnSpPr/>
          <p:nvPr/>
        </p:nvCxnSpPr>
        <p:spPr>
          <a:xfrm>
            <a:off x="589991" y="766006"/>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791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5B4EB1-D0ED-455A-97D6-E4EA592601C4}"/>
              </a:ext>
            </a:extLst>
          </p:cNvPr>
          <p:cNvSpPr>
            <a:spLocks noGrp="1"/>
          </p:cNvSpPr>
          <p:nvPr>
            <p:ph type="title"/>
          </p:nvPr>
        </p:nvSpPr>
        <p:spPr>
          <a:xfrm>
            <a:off x="430215" y="1085850"/>
            <a:ext cx="7742237" cy="708444"/>
          </a:xfrm>
        </p:spPr>
        <p:txBody>
          <a:bodyPr/>
          <a:lstStyle/>
          <a:p>
            <a:r>
              <a:rPr lang="de-DE" sz="2800" dirty="0"/>
              <a:t>3</a:t>
            </a:r>
            <a:r>
              <a:rPr lang="de-DE" sz="2800" dirty="0" smtClean="0"/>
              <a:t>. Virtual </a:t>
            </a:r>
            <a:r>
              <a:rPr lang="de-DE" sz="2800" dirty="0" err="1" smtClean="0"/>
              <a:t>service</a:t>
            </a:r>
            <a:endParaRPr lang="de-DE" sz="2800" dirty="0"/>
          </a:p>
        </p:txBody>
      </p:sp>
      <p:sp>
        <p:nvSpPr>
          <p:cNvPr id="3" name="Inhaltsplatzhalter 2">
            <a:extLst>
              <a:ext uri="{FF2B5EF4-FFF2-40B4-BE49-F238E27FC236}">
                <a16:creationId xmlns:a16="http://schemas.microsoft.com/office/drawing/2014/main" id="{2503FB9F-9B2A-4518-A36A-4C9FBB21836F}"/>
              </a:ext>
            </a:extLst>
          </p:cNvPr>
          <p:cNvSpPr>
            <a:spLocks noGrp="1"/>
          </p:cNvSpPr>
          <p:nvPr>
            <p:ph idx="1"/>
          </p:nvPr>
        </p:nvSpPr>
        <p:spPr>
          <a:xfrm>
            <a:off x="430215" y="1794294"/>
            <a:ext cx="6986587" cy="4305995"/>
          </a:xfrm>
        </p:spPr>
        <p:txBody>
          <a:bodyPr/>
          <a:lstStyle/>
          <a:p>
            <a:pPr>
              <a:spcAft>
                <a:spcPts val="600"/>
              </a:spcAft>
            </a:pPr>
            <a:r>
              <a:rPr lang="de-DE" sz="2800" dirty="0"/>
              <a:t>Homepage: </a:t>
            </a:r>
            <a:r>
              <a:rPr lang="de-DE" sz="2800" dirty="0" err="1" smtClean="0"/>
              <a:t>important</a:t>
            </a:r>
            <a:r>
              <a:rPr lang="de-DE" sz="2800" dirty="0" smtClean="0"/>
              <a:t> </a:t>
            </a:r>
            <a:r>
              <a:rPr lang="de-DE" sz="2800" dirty="0" err="1" smtClean="0"/>
              <a:t>information</a:t>
            </a:r>
            <a:r>
              <a:rPr lang="de-DE" sz="2800" dirty="0" smtClean="0"/>
              <a:t> </a:t>
            </a:r>
            <a:r>
              <a:rPr lang="de-DE" sz="2800" dirty="0" err="1" smtClean="0"/>
              <a:t>for</a:t>
            </a:r>
            <a:r>
              <a:rPr lang="de-DE" sz="2800" dirty="0" smtClean="0"/>
              <a:t> </a:t>
            </a:r>
            <a:r>
              <a:rPr lang="de-DE" sz="2800" dirty="0" err="1" smtClean="0"/>
              <a:t>new</a:t>
            </a:r>
            <a:r>
              <a:rPr lang="de-DE" sz="2800" dirty="0" smtClean="0"/>
              <a:t> Berliners in </a:t>
            </a:r>
            <a:r>
              <a:rPr lang="de-DE" sz="2800" dirty="0" err="1" smtClean="0"/>
              <a:t>nine</a:t>
            </a:r>
            <a:r>
              <a:rPr lang="de-DE" sz="2800" dirty="0" smtClean="0"/>
              <a:t> </a:t>
            </a:r>
            <a:r>
              <a:rPr lang="de-DE" sz="2800" dirty="0" err="1" smtClean="0"/>
              <a:t>languages</a:t>
            </a:r>
            <a:r>
              <a:rPr lang="de-DE" sz="2800" dirty="0" smtClean="0"/>
              <a:t> (</a:t>
            </a:r>
            <a:r>
              <a:rPr lang="de-DE" sz="2400" dirty="0">
                <a:hlinkClick r:id="rId2"/>
              </a:rPr>
              <a:t>https://www.berlin.de/willkommenszentrum</a:t>
            </a:r>
            <a:r>
              <a:rPr lang="de-DE" sz="2400" dirty="0"/>
              <a:t>)</a:t>
            </a:r>
          </a:p>
          <a:p>
            <a:pPr>
              <a:spcAft>
                <a:spcPts val="600"/>
              </a:spcAft>
            </a:pPr>
            <a:r>
              <a:rPr lang="de-DE" sz="2800" dirty="0" smtClean="0"/>
              <a:t>Online-</a:t>
            </a:r>
            <a:r>
              <a:rPr lang="de-DE" sz="2800" dirty="0" err="1" smtClean="0"/>
              <a:t>advise</a:t>
            </a:r>
            <a:r>
              <a:rPr lang="de-DE" sz="2800" dirty="0" smtClean="0"/>
              <a:t> </a:t>
            </a:r>
            <a:r>
              <a:rPr lang="de-DE" sz="2800" dirty="0" err="1" smtClean="0"/>
              <a:t>to</a:t>
            </a:r>
            <a:r>
              <a:rPr lang="de-DE" sz="2800" dirty="0" smtClean="0"/>
              <a:t> </a:t>
            </a:r>
            <a:r>
              <a:rPr lang="de-DE" sz="2800" dirty="0" err="1" smtClean="0"/>
              <a:t>questions</a:t>
            </a:r>
            <a:r>
              <a:rPr lang="de-DE" sz="2800" dirty="0" smtClean="0"/>
              <a:t> </a:t>
            </a:r>
            <a:r>
              <a:rPr lang="de-DE" sz="2800" dirty="0" err="1" smtClean="0"/>
              <a:t>directed</a:t>
            </a:r>
            <a:r>
              <a:rPr lang="de-DE" sz="2800" dirty="0" smtClean="0"/>
              <a:t> at </a:t>
            </a:r>
            <a:r>
              <a:rPr lang="de-DE" sz="2400" dirty="0">
                <a:hlinkClick r:id="rId3"/>
              </a:rPr>
              <a:t>willkommenszentrum@intmig.berlin.de</a:t>
            </a:r>
            <a:endParaRPr lang="de-DE" sz="2400" dirty="0"/>
          </a:p>
          <a:p>
            <a:pPr>
              <a:spcAft>
                <a:spcPts val="600"/>
              </a:spcAft>
            </a:pPr>
            <a:r>
              <a:rPr lang="de-DE" sz="2800" dirty="0" err="1" smtClean="0"/>
              <a:t>counseling</a:t>
            </a:r>
            <a:r>
              <a:rPr lang="de-DE" sz="2800" dirty="0" smtClean="0"/>
              <a:t> </a:t>
            </a:r>
            <a:r>
              <a:rPr lang="de-DE" sz="2800" dirty="0" err="1" smtClean="0"/>
              <a:t>within</a:t>
            </a:r>
            <a:r>
              <a:rPr lang="de-DE" sz="2800" dirty="0" smtClean="0"/>
              <a:t> </a:t>
            </a:r>
            <a:r>
              <a:rPr lang="de-DE" sz="2800" dirty="0" err="1" smtClean="0"/>
              <a:t>social</a:t>
            </a:r>
            <a:r>
              <a:rPr lang="de-DE" sz="2800" dirty="0" smtClean="0"/>
              <a:t> </a:t>
            </a:r>
            <a:r>
              <a:rPr lang="de-DE" sz="2800" dirty="0" err="1" smtClean="0"/>
              <a:t>media</a:t>
            </a:r>
            <a:r>
              <a:rPr lang="de-DE" sz="2800" dirty="0" smtClean="0"/>
              <a:t> </a:t>
            </a:r>
            <a:r>
              <a:rPr lang="de-DE" sz="2800" dirty="0" err="1" smtClean="0"/>
              <a:t>structures</a:t>
            </a:r>
            <a:r>
              <a:rPr lang="de-DE" sz="2800" dirty="0" smtClean="0"/>
              <a:t> (</a:t>
            </a:r>
            <a:r>
              <a:rPr lang="de-DE" sz="2800" dirty="0" err="1" smtClean="0"/>
              <a:t>project</a:t>
            </a:r>
            <a:r>
              <a:rPr lang="de-DE" sz="2800" dirty="0" smtClean="0"/>
              <a:t> „ </a:t>
            </a:r>
            <a:r>
              <a:rPr lang="de-DE" sz="2800" dirty="0" err="1" smtClean="0"/>
              <a:t>new</a:t>
            </a:r>
            <a:r>
              <a:rPr lang="de-DE" sz="2800" dirty="0" smtClean="0"/>
              <a:t> in Berlin“ </a:t>
            </a:r>
            <a:r>
              <a:rPr lang="de-DE" sz="2800" dirty="0" err="1" smtClean="0"/>
              <a:t>with</a:t>
            </a:r>
            <a:r>
              <a:rPr lang="de-DE" sz="2800" dirty="0" smtClean="0"/>
              <a:t> minor; </a:t>
            </a:r>
            <a:r>
              <a:rPr lang="de-DE" sz="2800" dirty="0" err="1" smtClean="0"/>
              <a:t>french</a:t>
            </a:r>
            <a:r>
              <a:rPr lang="de-DE" sz="2800" dirty="0" smtClean="0"/>
              <a:t>, </a:t>
            </a:r>
            <a:r>
              <a:rPr lang="de-DE" sz="2800" dirty="0" err="1" smtClean="0"/>
              <a:t>english</a:t>
            </a:r>
            <a:r>
              <a:rPr lang="de-DE" sz="2800" dirty="0" smtClean="0"/>
              <a:t>, </a:t>
            </a:r>
            <a:r>
              <a:rPr lang="de-DE" sz="2800" dirty="0" err="1" smtClean="0"/>
              <a:t>polish</a:t>
            </a:r>
            <a:r>
              <a:rPr lang="de-DE" sz="2800" dirty="0" smtClean="0"/>
              <a:t>, </a:t>
            </a:r>
            <a:r>
              <a:rPr lang="de-DE" sz="2800" dirty="0" err="1" smtClean="0"/>
              <a:t>arabic</a:t>
            </a:r>
            <a:r>
              <a:rPr lang="de-DE" sz="2800" dirty="0" smtClean="0"/>
              <a:t> </a:t>
            </a:r>
            <a:r>
              <a:rPr lang="de-DE" sz="2800" dirty="0" err="1" smtClean="0"/>
              <a:t>facebook</a:t>
            </a:r>
            <a:r>
              <a:rPr lang="de-DE" sz="2800" dirty="0" smtClean="0"/>
              <a:t> </a:t>
            </a:r>
            <a:r>
              <a:rPr lang="de-DE" sz="2800" dirty="0" err="1" smtClean="0"/>
              <a:t>groups</a:t>
            </a:r>
            <a:r>
              <a:rPr lang="de-DE" sz="2800" dirty="0" smtClean="0"/>
              <a:t>)</a:t>
            </a:r>
            <a:endParaRPr lang="de-DE" sz="2800" dirty="0"/>
          </a:p>
          <a:p>
            <a:pPr>
              <a:spcAft>
                <a:spcPts val="600"/>
              </a:spcAft>
            </a:pPr>
            <a:r>
              <a:rPr lang="de-DE" sz="2800" dirty="0"/>
              <a:t>Facebook und Twitter Account</a:t>
            </a:r>
          </a:p>
        </p:txBody>
      </p:sp>
      <p:sp>
        <p:nvSpPr>
          <p:cNvPr id="4" name="Datumsplatzhalter 3">
            <a:extLst>
              <a:ext uri="{FF2B5EF4-FFF2-40B4-BE49-F238E27FC236}">
                <a16:creationId xmlns:a16="http://schemas.microsoft.com/office/drawing/2014/main" id="{EF59FDA3-D269-44DE-8042-0D38BFE165CD}"/>
              </a:ext>
            </a:extLst>
          </p:cNvPr>
          <p:cNvSpPr>
            <a:spLocks noGrp="1"/>
          </p:cNvSpPr>
          <p:nvPr>
            <p:ph type="dt" sz="half" idx="10"/>
          </p:nvPr>
        </p:nvSpPr>
        <p:spPr/>
        <p:txBody>
          <a:bodyPr/>
          <a:lstStyle/>
          <a:p>
            <a:pPr>
              <a:defRPr/>
            </a:pPr>
            <a:endParaRPr lang="de-DE"/>
          </a:p>
        </p:txBody>
      </p:sp>
      <p:sp>
        <p:nvSpPr>
          <p:cNvPr id="5" name="Fußzeilenplatzhalter 4">
            <a:extLst>
              <a:ext uri="{FF2B5EF4-FFF2-40B4-BE49-F238E27FC236}">
                <a16:creationId xmlns:a16="http://schemas.microsoft.com/office/drawing/2014/main" id="{330E7E34-2C1A-4AE5-B9A4-E782310DE370}"/>
              </a:ext>
            </a:extLst>
          </p:cNvPr>
          <p:cNvSpPr>
            <a:spLocks noGrp="1"/>
          </p:cNvSpPr>
          <p:nvPr>
            <p:ph type="ftr" sz="quarter" idx="11"/>
          </p:nvPr>
        </p:nvSpPr>
        <p:spPr/>
        <p:txBody>
          <a:bodyPr/>
          <a:lstStyle/>
          <a:p>
            <a:pPr>
              <a:defRPr/>
            </a:pPr>
            <a:endParaRPr lang="de-DE"/>
          </a:p>
        </p:txBody>
      </p:sp>
      <p:sp>
        <p:nvSpPr>
          <p:cNvPr id="6" name="Foliennummernplatzhalter 5">
            <a:extLst>
              <a:ext uri="{FF2B5EF4-FFF2-40B4-BE49-F238E27FC236}">
                <a16:creationId xmlns:a16="http://schemas.microsoft.com/office/drawing/2014/main" id="{DF891FC3-4E6C-42C2-8E35-01B49E5567E4}"/>
              </a:ext>
            </a:extLst>
          </p:cNvPr>
          <p:cNvSpPr>
            <a:spLocks noGrp="1"/>
          </p:cNvSpPr>
          <p:nvPr>
            <p:ph type="sldNum" sz="quarter" idx="12"/>
          </p:nvPr>
        </p:nvSpPr>
        <p:spPr/>
        <p:txBody>
          <a:bodyPr/>
          <a:lstStyle/>
          <a:p>
            <a:pPr>
              <a:defRPr/>
            </a:pPr>
            <a:fld id="{E19EEEE4-05EA-436E-989B-F9740C8D779A}" type="slidenum">
              <a:rPr lang="de-DE" smtClean="0"/>
              <a:pPr>
                <a:defRPr/>
              </a:pPr>
              <a:t>19</a:t>
            </a:fld>
            <a:endParaRPr lang="de-DE"/>
          </a:p>
        </p:txBody>
      </p:sp>
      <p:cxnSp>
        <p:nvCxnSpPr>
          <p:cNvPr id="7" name="Gerade Verbindung 6"/>
          <p:cNvCxnSpPr/>
          <p:nvPr/>
        </p:nvCxnSpPr>
        <p:spPr>
          <a:xfrm>
            <a:off x="589991" y="766006"/>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190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Foliennummernplatzhalter 5"/>
          <p:cNvSpPr txBox="1">
            <a:spLocks noGrp="1"/>
          </p:cNvSpPr>
          <p:nvPr/>
        </p:nvSpPr>
        <p:spPr bwMode="auto">
          <a:xfrm>
            <a:off x="7885113" y="6453188"/>
            <a:ext cx="838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4196CD75-2E8E-4A99-82AE-1182B4F231AE}" type="slidenum">
              <a:rPr lang="de-DE" sz="1400"/>
              <a:pPr algn="r" eaLnBrk="1" hangingPunct="1"/>
              <a:t>2</a:t>
            </a:fld>
            <a:endParaRPr lang="de-DE" sz="1400"/>
          </a:p>
        </p:txBody>
      </p:sp>
      <p:sp>
        <p:nvSpPr>
          <p:cNvPr id="2056" name="Rectangle 2"/>
          <p:cNvSpPr>
            <a:spLocks noChangeArrowheads="1"/>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de-DE" sz="4000" b="1" dirty="0" smtClean="0">
                <a:solidFill>
                  <a:schemeClr val="accent1"/>
                </a:solidFill>
                <a:latin typeface="+mn-lt"/>
              </a:rPr>
              <a:t>Integration </a:t>
            </a:r>
            <a:r>
              <a:rPr lang="de-DE" sz="4000" b="1" dirty="0" err="1" smtClean="0">
                <a:solidFill>
                  <a:schemeClr val="accent1"/>
                </a:solidFill>
                <a:latin typeface="+mn-lt"/>
              </a:rPr>
              <a:t>policy</a:t>
            </a:r>
            <a:r>
              <a:rPr lang="de-DE" sz="4000" b="1" dirty="0" smtClean="0">
                <a:solidFill>
                  <a:schemeClr val="accent1"/>
                </a:solidFill>
                <a:latin typeface="+mn-lt"/>
              </a:rPr>
              <a:t> in Berlin</a:t>
            </a:r>
          </a:p>
        </p:txBody>
      </p:sp>
      <p:sp>
        <p:nvSpPr>
          <p:cNvPr id="2057" name="Rectangle 3"/>
          <p:cNvSpPr>
            <a:spLocks noChangeArrowheads="1"/>
          </p:cNvSpPr>
          <p:nvPr/>
        </p:nvSpPr>
        <p:spPr bwMode="auto">
          <a:xfrm>
            <a:off x="1371600" y="3429000"/>
            <a:ext cx="6400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buClr>
                <a:schemeClr val="tx1"/>
              </a:buClr>
            </a:pPr>
            <a:endParaRPr lang="de-DE" sz="2800" b="1" dirty="0" smtClean="0"/>
          </a:p>
          <a:p>
            <a:pPr algn="ctr">
              <a:spcBef>
                <a:spcPct val="20000"/>
              </a:spcBef>
              <a:buClr>
                <a:schemeClr val="tx1"/>
              </a:buClr>
            </a:pPr>
            <a:endParaRPr lang="de-DE" sz="2400" b="1" dirty="0"/>
          </a:p>
        </p:txBody>
      </p:sp>
      <p:cxnSp>
        <p:nvCxnSpPr>
          <p:cNvPr id="5" name="Gerade Verbindung 4"/>
          <p:cNvCxnSpPr/>
          <p:nvPr/>
        </p:nvCxnSpPr>
        <p:spPr>
          <a:xfrm>
            <a:off x="611560" y="701055"/>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022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89991" y="1085850"/>
            <a:ext cx="6826811" cy="708444"/>
          </a:xfrm>
        </p:spPr>
        <p:txBody>
          <a:bodyPr/>
          <a:lstStyle/>
          <a:p>
            <a:r>
              <a:rPr lang="de-DE" sz="2800" dirty="0"/>
              <a:t>3</a:t>
            </a:r>
            <a:r>
              <a:rPr lang="de-DE" sz="2800" dirty="0" smtClean="0"/>
              <a:t>. </a:t>
            </a:r>
            <a:r>
              <a:rPr lang="de-DE" sz="2800" dirty="0" err="1"/>
              <a:t>V</a:t>
            </a:r>
            <a:r>
              <a:rPr lang="de-DE" sz="2800" dirty="0" err="1" smtClean="0"/>
              <a:t>isitors</a:t>
            </a:r>
            <a:r>
              <a:rPr lang="de-DE" sz="2800" dirty="0" smtClean="0"/>
              <a:t> </a:t>
            </a:r>
            <a:r>
              <a:rPr lang="de-DE" sz="2800" dirty="0" err="1" smtClean="0"/>
              <a:t>of</a:t>
            </a:r>
            <a:r>
              <a:rPr lang="de-DE" sz="2800" dirty="0" smtClean="0"/>
              <a:t> </a:t>
            </a:r>
            <a:r>
              <a:rPr lang="de-DE" sz="2800" dirty="0" err="1" smtClean="0"/>
              <a:t>the</a:t>
            </a:r>
            <a:r>
              <a:rPr lang="de-DE" sz="2800" dirty="0" smtClean="0"/>
              <a:t> Welcome Center</a:t>
            </a:r>
            <a:endParaRPr lang="de-DE" sz="2800" dirty="0"/>
          </a:p>
        </p:txBody>
      </p:sp>
      <p:sp>
        <p:nvSpPr>
          <p:cNvPr id="3" name="Inhaltsplatzhalter 2"/>
          <p:cNvSpPr>
            <a:spLocks noGrp="1"/>
          </p:cNvSpPr>
          <p:nvPr>
            <p:ph idx="1"/>
          </p:nvPr>
        </p:nvSpPr>
        <p:spPr>
          <a:xfrm>
            <a:off x="430215" y="1574358"/>
            <a:ext cx="6986587" cy="4525927"/>
          </a:xfrm>
        </p:spPr>
        <p:txBody>
          <a:bodyPr/>
          <a:lstStyle/>
          <a:p>
            <a:pPr marL="0" indent="0">
              <a:spcAft>
                <a:spcPts val="1200"/>
              </a:spcAft>
              <a:buNone/>
            </a:pPr>
            <a:r>
              <a:rPr lang="de-DE" sz="2400" dirty="0" err="1" smtClean="0"/>
              <a:t>There</a:t>
            </a:r>
            <a:r>
              <a:rPr lang="de-DE" sz="2400" dirty="0" smtClean="0"/>
              <a:t> </a:t>
            </a:r>
            <a:r>
              <a:rPr lang="de-DE" sz="2400" dirty="0" err="1" smtClean="0"/>
              <a:t>is</a:t>
            </a:r>
            <a:r>
              <a:rPr lang="de-DE" sz="2400" dirty="0" smtClean="0"/>
              <a:t> an </a:t>
            </a:r>
            <a:r>
              <a:rPr lang="de-DE" sz="2400" dirty="0" err="1" smtClean="0"/>
              <a:t>average</a:t>
            </a:r>
            <a:r>
              <a:rPr lang="de-DE" sz="2400" dirty="0" smtClean="0"/>
              <a:t> </a:t>
            </a:r>
            <a:r>
              <a:rPr lang="de-DE" sz="2400" dirty="0" err="1" smtClean="0"/>
              <a:t>of</a:t>
            </a:r>
            <a:r>
              <a:rPr lang="de-DE" sz="2400" dirty="0" smtClean="0"/>
              <a:t> </a:t>
            </a:r>
            <a:r>
              <a:rPr lang="de-DE" sz="2400" dirty="0" err="1" smtClean="0"/>
              <a:t>around</a:t>
            </a:r>
            <a:r>
              <a:rPr lang="de-DE" sz="2400" dirty="0" smtClean="0"/>
              <a:t> </a:t>
            </a:r>
            <a:r>
              <a:rPr lang="de-DE" sz="2400" dirty="0" smtClean="0">
                <a:solidFill>
                  <a:schemeClr val="accent1"/>
                </a:solidFill>
              </a:rPr>
              <a:t>120 </a:t>
            </a:r>
            <a:r>
              <a:rPr lang="de-DE" sz="2400" dirty="0" err="1" smtClean="0">
                <a:solidFill>
                  <a:schemeClr val="accent1"/>
                </a:solidFill>
              </a:rPr>
              <a:t>visitors</a:t>
            </a:r>
            <a:r>
              <a:rPr lang="de-DE" sz="2400" dirty="0" smtClean="0">
                <a:solidFill>
                  <a:schemeClr val="accent1"/>
                </a:solidFill>
              </a:rPr>
              <a:t>  </a:t>
            </a:r>
            <a:r>
              <a:rPr lang="de-DE" sz="2400" dirty="0" smtClean="0"/>
              <a:t>per </a:t>
            </a:r>
            <a:r>
              <a:rPr lang="de-DE" sz="2400" dirty="0" err="1" smtClean="0"/>
              <a:t>week</a:t>
            </a:r>
            <a:r>
              <a:rPr lang="de-DE" sz="2400" dirty="0" smtClean="0"/>
              <a:t> (</a:t>
            </a:r>
            <a:r>
              <a:rPr lang="de-DE" sz="2400" dirty="0"/>
              <a:t>15 </a:t>
            </a:r>
            <a:r>
              <a:rPr lang="de-DE" sz="2400" dirty="0" err="1" smtClean="0"/>
              <a:t>hours</a:t>
            </a:r>
            <a:r>
              <a:rPr lang="de-DE" sz="2400" dirty="0" smtClean="0"/>
              <a:t>).</a:t>
            </a:r>
            <a:endParaRPr lang="de-DE" sz="2400" dirty="0"/>
          </a:p>
          <a:p>
            <a:r>
              <a:rPr lang="de-DE" sz="2400" dirty="0" smtClean="0">
                <a:solidFill>
                  <a:schemeClr val="accent1"/>
                </a:solidFill>
              </a:rPr>
              <a:t>20 </a:t>
            </a:r>
            <a:r>
              <a:rPr lang="de-DE" sz="2400" dirty="0">
                <a:solidFill>
                  <a:schemeClr val="accent1"/>
                </a:solidFill>
              </a:rPr>
              <a:t>% </a:t>
            </a:r>
            <a:r>
              <a:rPr lang="de-DE" sz="2400" dirty="0" err="1" smtClean="0">
                <a:solidFill>
                  <a:schemeClr val="accent1"/>
                </a:solidFill>
              </a:rPr>
              <a:t>are</a:t>
            </a:r>
            <a:r>
              <a:rPr lang="de-DE" sz="2400" dirty="0" smtClean="0">
                <a:solidFill>
                  <a:schemeClr val="accent1"/>
                </a:solidFill>
              </a:rPr>
              <a:t> </a:t>
            </a:r>
            <a:r>
              <a:rPr lang="de-DE" sz="2400" dirty="0" err="1" smtClean="0">
                <a:solidFill>
                  <a:schemeClr val="accent1"/>
                </a:solidFill>
              </a:rPr>
              <a:t>from</a:t>
            </a:r>
            <a:r>
              <a:rPr lang="de-DE" sz="2400" dirty="0" smtClean="0">
                <a:solidFill>
                  <a:schemeClr val="accent1"/>
                </a:solidFill>
              </a:rPr>
              <a:t> </a:t>
            </a:r>
            <a:r>
              <a:rPr lang="de-DE" sz="2400" dirty="0" err="1" smtClean="0">
                <a:solidFill>
                  <a:schemeClr val="accent1"/>
                </a:solidFill>
              </a:rPr>
              <a:t>the</a:t>
            </a:r>
            <a:r>
              <a:rPr lang="de-DE" sz="2400" dirty="0" smtClean="0">
                <a:solidFill>
                  <a:schemeClr val="accent1"/>
                </a:solidFill>
              </a:rPr>
              <a:t> EU</a:t>
            </a:r>
            <a:endParaRPr lang="de-DE" sz="2400" dirty="0">
              <a:solidFill>
                <a:schemeClr val="accent1"/>
              </a:solidFill>
            </a:endParaRPr>
          </a:p>
          <a:p>
            <a:r>
              <a:rPr lang="de-DE" sz="2400" dirty="0">
                <a:solidFill>
                  <a:schemeClr val="accent1"/>
                </a:solidFill>
              </a:rPr>
              <a:t>40 % </a:t>
            </a:r>
            <a:r>
              <a:rPr lang="de-DE" sz="2400" dirty="0" err="1" smtClean="0">
                <a:solidFill>
                  <a:schemeClr val="accent1"/>
                </a:solidFill>
              </a:rPr>
              <a:t>are</a:t>
            </a:r>
            <a:r>
              <a:rPr lang="de-DE" sz="2400" dirty="0" smtClean="0">
                <a:solidFill>
                  <a:schemeClr val="accent1"/>
                </a:solidFill>
              </a:rPr>
              <a:t> </a:t>
            </a:r>
            <a:r>
              <a:rPr lang="de-DE" sz="2400" dirty="0" err="1" smtClean="0">
                <a:solidFill>
                  <a:schemeClr val="accent1"/>
                </a:solidFill>
              </a:rPr>
              <a:t>third</a:t>
            </a:r>
            <a:r>
              <a:rPr lang="de-DE" sz="2400" dirty="0" smtClean="0">
                <a:solidFill>
                  <a:schemeClr val="accent1"/>
                </a:solidFill>
              </a:rPr>
              <a:t> </a:t>
            </a:r>
            <a:r>
              <a:rPr lang="de-DE" sz="2400" dirty="0" err="1" smtClean="0">
                <a:solidFill>
                  <a:schemeClr val="accent1"/>
                </a:solidFill>
              </a:rPr>
              <a:t>states</a:t>
            </a:r>
            <a:r>
              <a:rPr lang="de-DE" sz="2400" dirty="0" smtClean="0">
                <a:solidFill>
                  <a:schemeClr val="accent1"/>
                </a:solidFill>
              </a:rPr>
              <a:t> </a:t>
            </a:r>
            <a:r>
              <a:rPr lang="de-DE" sz="2400" dirty="0" err="1" smtClean="0">
                <a:solidFill>
                  <a:schemeClr val="accent1"/>
                </a:solidFill>
              </a:rPr>
              <a:t>citizens</a:t>
            </a:r>
            <a:r>
              <a:rPr lang="de-DE" sz="2400" dirty="0" smtClean="0">
                <a:solidFill>
                  <a:schemeClr val="accent1"/>
                </a:solidFill>
              </a:rPr>
              <a:t> (</a:t>
            </a:r>
            <a:r>
              <a:rPr lang="de-DE" sz="2400" dirty="0" err="1" smtClean="0">
                <a:solidFill>
                  <a:schemeClr val="accent1"/>
                </a:solidFill>
              </a:rPr>
              <a:t>students</a:t>
            </a:r>
            <a:r>
              <a:rPr lang="de-DE" sz="2400" dirty="0" smtClean="0">
                <a:solidFill>
                  <a:schemeClr val="accent1"/>
                </a:solidFill>
              </a:rPr>
              <a:t>, </a:t>
            </a:r>
            <a:r>
              <a:rPr lang="de-DE" sz="2400" dirty="0" err="1" smtClean="0">
                <a:solidFill>
                  <a:schemeClr val="accent1"/>
                </a:solidFill>
              </a:rPr>
              <a:t>artists</a:t>
            </a:r>
            <a:r>
              <a:rPr lang="de-DE" sz="2400" dirty="0" smtClean="0">
                <a:solidFill>
                  <a:schemeClr val="accent1"/>
                </a:solidFill>
              </a:rPr>
              <a:t>, </a:t>
            </a:r>
            <a:r>
              <a:rPr lang="de-DE" sz="2400" dirty="0" err="1" smtClean="0">
                <a:solidFill>
                  <a:schemeClr val="accent1"/>
                </a:solidFill>
              </a:rPr>
              <a:t>cases</a:t>
            </a:r>
            <a:r>
              <a:rPr lang="de-DE" sz="2400" dirty="0" smtClean="0">
                <a:solidFill>
                  <a:schemeClr val="accent1"/>
                </a:solidFill>
              </a:rPr>
              <a:t> </a:t>
            </a:r>
            <a:r>
              <a:rPr lang="de-DE" sz="2400" dirty="0" err="1" smtClean="0">
                <a:solidFill>
                  <a:schemeClr val="accent1"/>
                </a:solidFill>
              </a:rPr>
              <a:t>of</a:t>
            </a:r>
            <a:r>
              <a:rPr lang="de-DE" sz="2400" dirty="0" smtClean="0">
                <a:solidFill>
                  <a:schemeClr val="accent1"/>
                </a:solidFill>
              </a:rPr>
              <a:t> </a:t>
            </a:r>
            <a:r>
              <a:rPr lang="de-DE" sz="2400" dirty="0" err="1" smtClean="0">
                <a:solidFill>
                  <a:schemeClr val="accent1"/>
                </a:solidFill>
              </a:rPr>
              <a:t>familiy</a:t>
            </a:r>
            <a:r>
              <a:rPr lang="de-DE" sz="2400" dirty="0" smtClean="0">
                <a:solidFill>
                  <a:schemeClr val="accent1"/>
                </a:solidFill>
              </a:rPr>
              <a:t> </a:t>
            </a:r>
            <a:r>
              <a:rPr lang="de-DE" sz="2400" dirty="0" err="1" smtClean="0">
                <a:solidFill>
                  <a:schemeClr val="accent1"/>
                </a:solidFill>
              </a:rPr>
              <a:t>unification</a:t>
            </a:r>
            <a:r>
              <a:rPr lang="de-DE" sz="2400" dirty="0" smtClean="0">
                <a:solidFill>
                  <a:schemeClr val="accent1"/>
                </a:solidFill>
              </a:rPr>
              <a:t>, </a:t>
            </a:r>
            <a:r>
              <a:rPr lang="de-DE" sz="2400" dirty="0" err="1" smtClean="0">
                <a:solidFill>
                  <a:schemeClr val="accent1"/>
                </a:solidFill>
              </a:rPr>
              <a:t>people</a:t>
            </a:r>
            <a:r>
              <a:rPr lang="de-DE" sz="2400" dirty="0" smtClean="0">
                <a:solidFill>
                  <a:schemeClr val="accent1"/>
                </a:solidFill>
              </a:rPr>
              <a:t> </a:t>
            </a:r>
            <a:r>
              <a:rPr lang="de-DE" sz="2400" dirty="0" err="1" smtClean="0">
                <a:solidFill>
                  <a:schemeClr val="accent1"/>
                </a:solidFill>
              </a:rPr>
              <a:t>seeking</a:t>
            </a:r>
            <a:r>
              <a:rPr lang="de-DE" sz="2400" dirty="0" smtClean="0">
                <a:solidFill>
                  <a:schemeClr val="accent1"/>
                </a:solidFill>
              </a:rPr>
              <a:t> a </a:t>
            </a:r>
            <a:r>
              <a:rPr lang="de-DE" sz="2400" dirty="0" err="1" smtClean="0">
                <a:solidFill>
                  <a:schemeClr val="accent1"/>
                </a:solidFill>
              </a:rPr>
              <a:t>job</a:t>
            </a:r>
            <a:r>
              <a:rPr lang="de-DE" sz="2400" dirty="0" smtClean="0">
                <a:solidFill>
                  <a:schemeClr val="accent1"/>
                </a:solidFill>
              </a:rPr>
              <a:t> </a:t>
            </a:r>
            <a:r>
              <a:rPr lang="de-DE" sz="2400" dirty="0" err="1" smtClean="0">
                <a:solidFill>
                  <a:schemeClr val="accent1"/>
                </a:solidFill>
              </a:rPr>
              <a:t>etc</a:t>
            </a:r>
            <a:r>
              <a:rPr lang="de-DE" sz="2400" dirty="0" smtClean="0">
                <a:solidFill>
                  <a:schemeClr val="accent1"/>
                </a:solidFill>
              </a:rPr>
              <a:t>)</a:t>
            </a:r>
            <a:endParaRPr lang="de-DE" sz="2400" dirty="0">
              <a:solidFill>
                <a:schemeClr val="accent1"/>
              </a:solidFill>
            </a:endParaRPr>
          </a:p>
          <a:p>
            <a:pPr>
              <a:spcAft>
                <a:spcPts val="1200"/>
              </a:spcAft>
            </a:pPr>
            <a:r>
              <a:rPr lang="de-DE" sz="2400" dirty="0">
                <a:solidFill>
                  <a:schemeClr val="accent1"/>
                </a:solidFill>
              </a:rPr>
              <a:t>40 % </a:t>
            </a:r>
            <a:r>
              <a:rPr lang="de-DE" sz="2400" dirty="0" err="1" smtClean="0">
                <a:solidFill>
                  <a:schemeClr val="accent1"/>
                </a:solidFill>
              </a:rPr>
              <a:t>are</a:t>
            </a:r>
            <a:r>
              <a:rPr lang="de-DE" sz="2400" dirty="0" smtClean="0">
                <a:solidFill>
                  <a:schemeClr val="accent1"/>
                </a:solidFill>
              </a:rPr>
              <a:t> </a:t>
            </a:r>
            <a:r>
              <a:rPr lang="de-DE" sz="2400" dirty="0" err="1" smtClean="0">
                <a:solidFill>
                  <a:schemeClr val="accent1"/>
                </a:solidFill>
              </a:rPr>
              <a:t>refugees</a:t>
            </a:r>
            <a:endParaRPr lang="de-DE" sz="2400" dirty="0"/>
          </a:p>
          <a:p>
            <a:pPr marL="0" indent="0">
              <a:buNone/>
            </a:pPr>
            <a:r>
              <a:rPr lang="de-DE" sz="2400" dirty="0" err="1" smtClean="0"/>
              <a:t>questions</a:t>
            </a:r>
            <a:r>
              <a:rPr lang="de-DE" sz="2400" dirty="0" smtClean="0"/>
              <a:t> </a:t>
            </a:r>
            <a:r>
              <a:rPr lang="de-DE" sz="2400" dirty="0" err="1" smtClean="0"/>
              <a:t>from</a:t>
            </a:r>
            <a:r>
              <a:rPr lang="de-DE" sz="2400" dirty="0" smtClean="0"/>
              <a:t> </a:t>
            </a:r>
            <a:r>
              <a:rPr lang="de-DE" sz="2400" dirty="0" err="1" smtClean="0"/>
              <a:t>abroad</a:t>
            </a:r>
            <a:r>
              <a:rPr lang="de-DE" sz="2400" dirty="0" smtClean="0"/>
              <a:t> </a:t>
            </a:r>
          </a:p>
          <a:p>
            <a:pPr marL="0" indent="0">
              <a:buNone/>
            </a:pPr>
            <a:r>
              <a:rPr lang="de-DE" sz="2400" dirty="0" err="1" smtClean="0"/>
              <a:t>group</a:t>
            </a:r>
            <a:r>
              <a:rPr lang="de-DE" sz="2400" dirty="0" smtClean="0"/>
              <a:t> </a:t>
            </a:r>
            <a:r>
              <a:rPr lang="de-DE" sz="2400" dirty="0" err="1" smtClean="0"/>
              <a:t>counseling</a:t>
            </a:r>
            <a:endParaRPr lang="de-DE" sz="2400" dirty="0"/>
          </a:p>
          <a:p>
            <a:pPr marL="0" indent="0">
              <a:buNone/>
            </a:pPr>
            <a:r>
              <a:rPr lang="de-DE" sz="2400" dirty="0" err="1" smtClean="0"/>
              <a:t>contact</a:t>
            </a:r>
            <a:r>
              <a:rPr lang="de-DE" sz="2400" dirty="0" smtClean="0"/>
              <a:t> </a:t>
            </a:r>
            <a:r>
              <a:rPr lang="de-DE" sz="2400" dirty="0" err="1" smtClean="0"/>
              <a:t>point</a:t>
            </a:r>
            <a:r>
              <a:rPr lang="de-DE" sz="2400" dirty="0" smtClean="0"/>
              <a:t> </a:t>
            </a:r>
            <a:r>
              <a:rPr lang="de-DE" sz="2400" dirty="0" err="1" smtClean="0"/>
              <a:t>for</a:t>
            </a:r>
            <a:r>
              <a:rPr lang="de-DE" sz="2400" dirty="0" smtClean="0"/>
              <a:t> NGOs, </a:t>
            </a:r>
            <a:r>
              <a:rPr lang="de-DE" sz="2400" dirty="0" err="1" smtClean="0"/>
              <a:t>volunteers</a:t>
            </a:r>
            <a:r>
              <a:rPr lang="de-DE" sz="2400" dirty="0" smtClean="0"/>
              <a:t> </a:t>
            </a:r>
            <a:r>
              <a:rPr lang="de-DE" sz="2400" dirty="0" err="1" smtClean="0"/>
              <a:t>and</a:t>
            </a:r>
            <a:r>
              <a:rPr lang="de-DE" sz="2400" dirty="0" smtClean="0"/>
              <a:t> </a:t>
            </a:r>
            <a:r>
              <a:rPr lang="de-DE" sz="2400" dirty="0" err="1" smtClean="0"/>
              <a:t>other</a:t>
            </a:r>
            <a:r>
              <a:rPr lang="de-DE" sz="2400" dirty="0" smtClean="0"/>
              <a:t> </a:t>
            </a:r>
            <a:r>
              <a:rPr lang="de-DE" sz="2400" dirty="0" err="1" smtClean="0"/>
              <a:t>information</a:t>
            </a:r>
            <a:r>
              <a:rPr lang="de-DE" sz="2400" dirty="0" smtClean="0"/>
              <a:t> </a:t>
            </a:r>
            <a:r>
              <a:rPr lang="de-DE" sz="2400" dirty="0" err="1" smtClean="0"/>
              <a:t>centers</a:t>
            </a:r>
            <a:endParaRPr lang="de-DE" sz="2400" dirty="0"/>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dirty="0"/>
          </a:p>
        </p:txBody>
      </p:sp>
      <p:sp>
        <p:nvSpPr>
          <p:cNvPr id="6" name="Foliennummernplatzhalter 5"/>
          <p:cNvSpPr>
            <a:spLocks noGrp="1"/>
          </p:cNvSpPr>
          <p:nvPr>
            <p:ph type="sldNum" sz="quarter" idx="12"/>
          </p:nvPr>
        </p:nvSpPr>
        <p:spPr/>
        <p:txBody>
          <a:bodyPr/>
          <a:lstStyle/>
          <a:p>
            <a:pPr>
              <a:defRPr/>
            </a:pPr>
            <a:fld id="{E19EEEE4-05EA-436E-989B-F9740C8D779A}" type="slidenum">
              <a:rPr lang="de-DE" smtClean="0"/>
              <a:pPr>
                <a:defRPr/>
              </a:pPr>
              <a:t>20</a:t>
            </a:fld>
            <a:endParaRPr lang="de-DE"/>
          </a:p>
        </p:txBody>
      </p:sp>
      <p:cxnSp>
        <p:nvCxnSpPr>
          <p:cNvPr id="7" name="Gerade Verbindung 6"/>
          <p:cNvCxnSpPr/>
          <p:nvPr/>
        </p:nvCxnSpPr>
        <p:spPr>
          <a:xfrm>
            <a:off x="589991" y="766006"/>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370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a:xfrm>
            <a:off x="788024" y="1923691"/>
            <a:ext cx="6986587" cy="4176594"/>
          </a:xfrm>
        </p:spPr>
        <p:txBody>
          <a:bodyPr/>
          <a:lstStyle/>
          <a:p>
            <a:pPr marL="0" indent="0">
              <a:buNone/>
            </a:pPr>
            <a:endParaRPr lang="de-DE" sz="2800" dirty="0" smtClean="0">
              <a:solidFill>
                <a:schemeClr val="accent1"/>
              </a:solidFill>
            </a:endParaRPr>
          </a:p>
          <a:p>
            <a:pPr marL="0" indent="0">
              <a:buNone/>
            </a:pPr>
            <a:endParaRPr lang="de-DE" sz="2800" dirty="0">
              <a:solidFill>
                <a:schemeClr val="accent1"/>
              </a:solidFill>
            </a:endParaRPr>
          </a:p>
          <a:p>
            <a:pPr marL="0" indent="0">
              <a:buNone/>
            </a:pPr>
            <a:endParaRPr lang="de-DE" sz="2800" dirty="0" smtClean="0">
              <a:solidFill>
                <a:schemeClr val="accent1"/>
              </a:solidFill>
            </a:endParaRPr>
          </a:p>
          <a:p>
            <a:pPr marL="0" indent="0">
              <a:buNone/>
            </a:pPr>
            <a:endParaRPr lang="de-DE" sz="2800" dirty="0">
              <a:solidFill>
                <a:schemeClr val="accent1"/>
              </a:solidFill>
            </a:endParaRPr>
          </a:p>
          <a:p>
            <a:pPr marL="0" indent="0">
              <a:buNone/>
            </a:pPr>
            <a:r>
              <a:rPr lang="de-DE" sz="2800" dirty="0" smtClean="0">
                <a:solidFill>
                  <a:schemeClr val="accent1"/>
                </a:solidFill>
              </a:rPr>
              <a:t>4. GENERAL CONCEPT OF INTEGRATION AND PARTICIPATION OF REFUGEES </a:t>
            </a:r>
            <a:endParaRPr lang="de-DE" sz="2800" dirty="0">
              <a:solidFill>
                <a:schemeClr val="accent1"/>
              </a:solidFill>
            </a:endParaRPr>
          </a:p>
        </p:txBody>
      </p:sp>
      <p:sp>
        <p:nvSpPr>
          <p:cNvPr id="4" name="Datumsplatzhalter 3"/>
          <p:cNvSpPr>
            <a:spLocks noGrp="1"/>
          </p:cNvSpPr>
          <p:nvPr>
            <p:ph type="dt" sz="half" idx="10"/>
          </p:nvPr>
        </p:nvSpPr>
        <p:spPr/>
        <p:txBody>
          <a:bodyPr/>
          <a:lstStyle/>
          <a:p>
            <a:pPr>
              <a:defRPr/>
            </a:pPr>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E19EEEE4-05EA-436E-989B-F9740C8D779A}" type="slidenum">
              <a:rPr lang="de-DE" smtClean="0"/>
              <a:pPr>
                <a:defRPr/>
              </a:pPr>
              <a:t>21</a:t>
            </a:fld>
            <a:endParaRPr lang="de-DE"/>
          </a:p>
        </p:txBody>
      </p:sp>
    </p:spTree>
    <p:extLst>
      <p:ext uri="{BB962C8B-B14F-4D97-AF65-F5344CB8AC3E}">
        <p14:creationId xmlns:p14="http://schemas.microsoft.com/office/powerpoint/2010/main" val="3736436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4</a:t>
            </a:r>
            <a:r>
              <a:rPr lang="de-DE" sz="2400" dirty="0" smtClean="0"/>
              <a:t>. General </a:t>
            </a:r>
            <a:r>
              <a:rPr lang="de-DE" sz="2400" dirty="0" err="1" smtClean="0"/>
              <a:t>Concept</a:t>
            </a:r>
            <a:r>
              <a:rPr lang="de-DE" sz="2400" dirty="0" smtClean="0"/>
              <a:t> </a:t>
            </a:r>
            <a:r>
              <a:rPr lang="de-DE" sz="2400" dirty="0" err="1" smtClean="0"/>
              <a:t>for</a:t>
            </a:r>
            <a:r>
              <a:rPr lang="de-DE" sz="2400" dirty="0" smtClean="0"/>
              <a:t> </a:t>
            </a:r>
            <a:r>
              <a:rPr lang="de-DE" sz="2400" smtClean="0"/>
              <a:t>the </a:t>
            </a:r>
            <a:r>
              <a:rPr lang="de-DE" sz="2400" dirty="0" smtClean="0"/>
              <a:t>Integration </a:t>
            </a:r>
            <a:r>
              <a:rPr lang="de-DE" sz="2400" dirty="0" err="1" smtClean="0"/>
              <a:t>and</a:t>
            </a:r>
            <a:r>
              <a:rPr lang="de-DE" sz="2400" dirty="0" smtClean="0"/>
              <a:t> </a:t>
            </a:r>
            <a:r>
              <a:rPr lang="de-DE" sz="2400" dirty="0" err="1" smtClean="0"/>
              <a:t>Participation</a:t>
            </a:r>
            <a:r>
              <a:rPr lang="de-DE" sz="2400" dirty="0" smtClean="0"/>
              <a:t> </a:t>
            </a:r>
            <a:r>
              <a:rPr lang="de-DE" sz="2400" dirty="0" err="1" smtClean="0"/>
              <a:t>of</a:t>
            </a:r>
            <a:r>
              <a:rPr lang="de-DE" sz="2400" dirty="0" smtClean="0"/>
              <a:t> </a:t>
            </a:r>
            <a:r>
              <a:rPr lang="de-DE" sz="2400" dirty="0" err="1" smtClean="0"/>
              <a:t>Refugees</a:t>
            </a:r>
            <a:endParaRPr lang="de-DE" sz="2400" dirty="0"/>
          </a:p>
        </p:txBody>
      </p:sp>
      <p:sp>
        <p:nvSpPr>
          <p:cNvPr id="3" name="Inhaltsplatzhalter 2"/>
          <p:cNvSpPr>
            <a:spLocks noGrp="1"/>
          </p:cNvSpPr>
          <p:nvPr>
            <p:ph idx="1"/>
          </p:nvPr>
        </p:nvSpPr>
        <p:spPr/>
        <p:txBody>
          <a:bodyPr/>
          <a:lstStyle/>
          <a:p>
            <a:endParaRPr lang="de-DE" sz="2400" dirty="0" smtClean="0"/>
          </a:p>
          <a:p>
            <a:r>
              <a:rPr lang="de-DE" sz="2400" dirty="0" err="1" smtClean="0"/>
              <a:t>process</a:t>
            </a:r>
            <a:r>
              <a:rPr lang="de-DE" sz="2400" dirty="0" smtClean="0"/>
              <a:t> </a:t>
            </a:r>
            <a:r>
              <a:rPr lang="de-DE" sz="2400" dirty="0" err="1" smtClean="0"/>
              <a:t>is</a:t>
            </a:r>
            <a:r>
              <a:rPr lang="de-DE" sz="2400" dirty="0" smtClean="0"/>
              <a:t> </a:t>
            </a:r>
            <a:r>
              <a:rPr lang="de-DE" sz="2400" dirty="0" err="1" smtClean="0"/>
              <a:t>about</a:t>
            </a:r>
            <a:r>
              <a:rPr lang="de-DE" sz="2400" dirty="0" smtClean="0"/>
              <a:t> </a:t>
            </a:r>
            <a:r>
              <a:rPr lang="de-DE" sz="2400" dirty="0" err="1" smtClean="0"/>
              <a:t>to</a:t>
            </a:r>
            <a:r>
              <a:rPr lang="de-DE" sz="2400" dirty="0" smtClean="0"/>
              <a:t> </a:t>
            </a:r>
            <a:r>
              <a:rPr lang="de-DE" sz="2400" dirty="0" err="1" smtClean="0"/>
              <a:t>close</a:t>
            </a:r>
            <a:endParaRPr lang="de-DE" sz="2400" dirty="0" smtClean="0"/>
          </a:p>
          <a:p>
            <a:r>
              <a:rPr lang="de-DE" sz="2400" dirty="0" smtClean="0"/>
              <a:t>9 </a:t>
            </a:r>
            <a:r>
              <a:rPr lang="de-DE" sz="2400" dirty="0" err="1" smtClean="0"/>
              <a:t>working</a:t>
            </a:r>
            <a:r>
              <a:rPr lang="de-DE" sz="2400" dirty="0" smtClean="0"/>
              <a:t> </a:t>
            </a:r>
            <a:r>
              <a:rPr lang="de-DE" sz="2400" dirty="0" err="1" smtClean="0"/>
              <a:t>groups</a:t>
            </a:r>
            <a:r>
              <a:rPr lang="de-DE" sz="2400" dirty="0" smtClean="0"/>
              <a:t> – </a:t>
            </a:r>
            <a:r>
              <a:rPr lang="de-DE" sz="2400" dirty="0" err="1" smtClean="0"/>
              <a:t>headed</a:t>
            </a:r>
            <a:r>
              <a:rPr lang="de-DE" sz="2400" dirty="0" smtClean="0"/>
              <a:t> </a:t>
            </a:r>
            <a:r>
              <a:rPr lang="de-DE" sz="2400" dirty="0" err="1" smtClean="0"/>
              <a:t>by</a:t>
            </a:r>
            <a:r>
              <a:rPr lang="de-DE" sz="2400" dirty="0" smtClean="0"/>
              <a:t> </a:t>
            </a:r>
            <a:r>
              <a:rPr lang="de-DE" sz="2400" dirty="0" err="1" smtClean="0"/>
              <a:t>the</a:t>
            </a:r>
            <a:r>
              <a:rPr lang="de-DE" sz="2400" dirty="0" smtClean="0"/>
              <a:t> different </a:t>
            </a:r>
            <a:r>
              <a:rPr lang="de-DE" sz="2400" dirty="0" err="1" smtClean="0"/>
              <a:t>ministries</a:t>
            </a:r>
            <a:r>
              <a:rPr lang="de-DE" sz="2400" dirty="0" smtClean="0"/>
              <a:t> (Senatsverwaltungen)</a:t>
            </a:r>
          </a:p>
          <a:p>
            <a:r>
              <a:rPr lang="de-DE" sz="2400" dirty="0" err="1" smtClean="0"/>
              <a:t>working</a:t>
            </a:r>
            <a:r>
              <a:rPr lang="de-DE" sz="2400" dirty="0" smtClean="0"/>
              <a:t> </a:t>
            </a:r>
            <a:r>
              <a:rPr lang="de-DE" sz="2400" dirty="0" err="1" smtClean="0"/>
              <a:t>groups</a:t>
            </a:r>
            <a:r>
              <a:rPr lang="de-DE" sz="2400" dirty="0" smtClean="0"/>
              <a:t> </a:t>
            </a:r>
            <a:r>
              <a:rPr lang="de-DE" sz="2400" dirty="0" err="1" smtClean="0"/>
              <a:t>persists</a:t>
            </a:r>
            <a:r>
              <a:rPr lang="de-DE" sz="2400" dirty="0" smtClean="0"/>
              <a:t> </a:t>
            </a:r>
            <a:r>
              <a:rPr lang="de-DE" sz="2400" dirty="0" err="1" smtClean="0"/>
              <a:t>of</a:t>
            </a:r>
            <a:r>
              <a:rPr lang="de-DE" sz="2400" dirty="0" smtClean="0"/>
              <a:t> NGOs </a:t>
            </a:r>
            <a:r>
              <a:rPr lang="de-DE" sz="2400" dirty="0" err="1" smtClean="0"/>
              <a:t>and</a:t>
            </a:r>
            <a:r>
              <a:rPr lang="de-DE" sz="2400" dirty="0" smtClean="0"/>
              <a:t> </a:t>
            </a:r>
            <a:r>
              <a:rPr lang="de-DE" sz="2400" dirty="0" err="1" smtClean="0"/>
              <a:t>civil</a:t>
            </a:r>
            <a:r>
              <a:rPr lang="de-DE" sz="2400" dirty="0" smtClean="0"/>
              <a:t> </a:t>
            </a:r>
            <a:r>
              <a:rPr lang="de-DE" sz="2400" dirty="0" err="1" smtClean="0"/>
              <a:t>society</a:t>
            </a:r>
            <a:r>
              <a:rPr lang="de-DE" sz="2400" dirty="0" smtClean="0"/>
              <a:t> plus </a:t>
            </a:r>
            <a:r>
              <a:rPr lang="de-DE" sz="2400" dirty="0" err="1" smtClean="0"/>
              <a:t>other</a:t>
            </a:r>
            <a:r>
              <a:rPr lang="de-DE" sz="2400" dirty="0" smtClean="0"/>
              <a:t> </a:t>
            </a:r>
            <a:r>
              <a:rPr lang="de-DE" sz="2400" dirty="0" err="1" smtClean="0"/>
              <a:t>involved</a:t>
            </a:r>
            <a:r>
              <a:rPr lang="de-DE" sz="2400" dirty="0" smtClean="0"/>
              <a:t> </a:t>
            </a:r>
            <a:r>
              <a:rPr lang="de-DE" sz="2400" dirty="0" err="1" smtClean="0"/>
              <a:t>authorities</a:t>
            </a:r>
            <a:r>
              <a:rPr lang="de-DE" sz="2400" dirty="0" smtClean="0"/>
              <a:t> </a:t>
            </a:r>
            <a:r>
              <a:rPr lang="de-DE" sz="2400" dirty="0" err="1" smtClean="0"/>
              <a:t>and</a:t>
            </a:r>
            <a:r>
              <a:rPr lang="de-DE" sz="2400" dirty="0" smtClean="0"/>
              <a:t> </a:t>
            </a:r>
            <a:r>
              <a:rPr lang="de-DE" sz="2400" dirty="0" err="1" smtClean="0"/>
              <a:t>partly</a:t>
            </a:r>
            <a:r>
              <a:rPr lang="de-DE" sz="2400" dirty="0" smtClean="0"/>
              <a:t> also </a:t>
            </a:r>
            <a:r>
              <a:rPr lang="de-DE" sz="2400" dirty="0" err="1" smtClean="0"/>
              <a:t>refugees</a:t>
            </a:r>
            <a:endParaRPr lang="de-DE" sz="2400" dirty="0" smtClean="0"/>
          </a:p>
          <a:p>
            <a:r>
              <a:rPr lang="de-DE" sz="2400" dirty="0" err="1" smtClean="0"/>
              <a:t>aim</a:t>
            </a:r>
            <a:r>
              <a:rPr lang="de-DE" sz="2400" dirty="0" smtClean="0"/>
              <a:t>: </a:t>
            </a:r>
            <a:r>
              <a:rPr lang="de-DE" sz="2400" dirty="0" err="1" smtClean="0"/>
              <a:t>to</a:t>
            </a:r>
            <a:r>
              <a:rPr lang="de-DE" sz="2400" dirty="0" smtClean="0"/>
              <a:t> </a:t>
            </a:r>
            <a:r>
              <a:rPr lang="de-DE" sz="2400" dirty="0" err="1" smtClean="0"/>
              <a:t>include</a:t>
            </a:r>
            <a:r>
              <a:rPr lang="de-DE" sz="2400" dirty="0" smtClean="0"/>
              <a:t> </a:t>
            </a:r>
            <a:r>
              <a:rPr lang="de-DE" sz="2400" dirty="0" err="1" smtClean="0"/>
              <a:t>the</a:t>
            </a:r>
            <a:r>
              <a:rPr lang="de-DE" sz="2400" dirty="0" smtClean="0"/>
              <a:t> </a:t>
            </a:r>
            <a:r>
              <a:rPr lang="de-DE" sz="2400" dirty="0" err="1" smtClean="0"/>
              <a:t>perspective</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t>civil</a:t>
            </a:r>
            <a:r>
              <a:rPr lang="de-DE" sz="2400" dirty="0" smtClean="0"/>
              <a:t> </a:t>
            </a:r>
            <a:r>
              <a:rPr lang="de-DE" sz="2400" dirty="0" err="1" smtClean="0"/>
              <a:t>society</a:t>
            </a:r>
            <a:r>
              <a:rPr lang="de-DE" sz="2400" dirty="0" smtClean="0"/>
              <a:t> </a:t>
            </a:r>
            <a:r>
              <a:rPr lang="de-DE" sz="2400" dirty="0" err="1" smtClean="0"/>
              <a:t>and</a:t>
            </a:r>
            <a:r>
              <a:rPr lang="de-DE" sz="2400" dirty="0" smtClean="0"/>
              <a:t> </a:t>
            </a:r>
            <a:r>
              <a:rPr lang="de-DE" sz="2400" dirty="0" err="1" smtClean="0"/>
              <a:t>refugees</a:t>
            </a:r>
            <a:r>
              <a:rPr lang="de-DE" sz="2400" dirty="0" smtClean="0"/>
              <a:t> </a:t>
            </a:r>
            <a:r>
              <a:rPr lang="de-DE" sz="2400" dirty="0" err="1" smtClean="0"/>
              <a:t>themselves</a:t>
            </a:r>
            <a:endParaRPr lang="de-DE" sz="2400" dirty="0" smtClean="0"/>
          </a:p>
          <a:p>
            <a:r>
              <a:rPr lang="de-DE" sz="2400" dirty="0" smtClean="0"/>
              <a:t>time </a:t>
            </a:r>
            <a:r>
              <a:rPr lang="de-DE" sz="2400" dirty="0" err="1" smtClean="0"/>
              <a:t>frame</a:t>
            </a:r>
            <a:r>
              <a:rPr lang="de-DE" sz="2400" dirty="0" smtClean="0"/>
              <a:t> </a:t>
            </a:r>
            <a:r>
              <a:rPr lang="de-DE" sz="2400" dirty="0" err="1" smtClean="0"/>
              <a:t>until</a:t>
            </a:r>
            <a:r>
              <a:rPr lang="de-DE" sz="2400" dirty="0" smtClean="0"/>
              <a:t> </a:t>
            </a:r>
            <a:r>
              <a:rPr lang="de-DE" sz="2400" dirty="0" err="1" smtClean="0"/>
              <a:t>summer</a:t>
            </a:r>
            <a:r>
              <a:rPr lang="de-DE" sz="2400" dirty="0" smtClean="0"/>
              <a:t> 2018</a:t>
            </a:r>
          </a:p>
          <a:p>
            <a:r>
              <a:rPr lang="de-DE" sz="2400" dirty="0" err="1" smtClean="0"/>
              <a:t>problems</a:t>
            </a:r>
            <a:r>
              <a:rPr lang="de-DE" sz="2400" dirty="0" smtClean="0"/>
              <a:t>: </a:t>
            </a:r>
            <a:r>
              <a:rPr lang="de-DE" sz="2400" dirty="0" err="1" smtClean="0"/>
              <a:t>restriction</a:t>
            </a:r>
            <a:r>
              <a:rPr lang="de-DE" sz="2400" dirty="0" smtClean="0"/>
              <a:t> </a:t>
            </a:r>
            <a:r>
              <a:rPr lang="de-DE" sz="2400" dirty="0" err="1" smtClean="0"/>
              <a:t>by</a:t>
            </a:r>
            <a:r>
              <a:rPr lang="de-DE" sz="2400" dirty="0" smtClean="0"/>
              <a:t> </a:t>
            </a:r>
            <a:r>
              <a:rPr lang="de-DE" sz="2400" dirty="0" err="1" smtClean="0"/>
              <a:t>the</a:t>
            </a:r>
            <a:r>
              <a:rPr lang="de-DE" sz="2400" dirty="0" smtClean="0"/>
              <a:t> </a:t>
            </a:r>
            <a:r>
              <a:rPr lang="de-DE" sz="2400" dirty="0" err="1" smtClean="0"/>
              <a:t>existing</a:t>
            </a:r>
            <a:r>
              <a:rPr lang="de-DE" sz="2400" dirty="0" smtClean="0"/>
              <a:t> </a:t>
            </a:r>
            <a:r>
              <a:rPr lang="de-DE" sz="2400" dirty="0" err="1" smtClean="0"/>
              <a:t>public</a:t>
            </a:r>
            <a:r>
              <a:rPr lang="de-DE" sz="2400" dirty="0" smtClean="0"/>
              <a:t> </a:t>
            </a:r>
            <a:r>
              <a:rPr lang="de-DE" sz="2400" dirty="0" err="1" smtClean="0"/>
              <a:t>budget</a:t>
            </a:r>
            <a:endParaRPr lang="de-DE" sz="2400" dirty="0" smtClean="0"/>
          </a:p>
        </p:txBody>
      </p:sp>
      <p:sp>
        <p:nvSpPr>
          <p:cNvPr id="4" name="Foliennummernplatzhalter 3"/>
          <p:cNvSpPr>
            <a:spLocks noGrp="1"/>
          </p:cNvSpPr>
          <p:nvPr>
            <p:ph type="sldNum" sz="quarter" idx="12"/>
          </p:nvPr>
        </p:nvSpPr>
        <p:spPr/>
        <p:txBody>
          <a:bodyPr/>
          <a:lstStyle/>
          <a:p>
            <a:pPr>
              <a:defRPr/>
            </a:pPr>
            <a:fld id="{E19EEEE4-05EA-436E-989B-F9740C8D779A}" type="slidenum">
              <a:rPr lang="de-DE" smtClean="0"/>
              <a:pPr>
                <a:defRPr/>
              </a:pPr>
              <a:t>22</a:t>
            </a:fld>
            <a:endParaRPr lang="de-DE"/>
          </a:p>
        </p:txBody>
      </p:sp>
      <p:cxnSp>
        <p:nvCxnSpPr>
          <p:cNvPr id="6" name="Gerade Verbindung 5"/>
          <p:cNvCxnSpPr/>
          <p:nvPr/>
        </p:nvCxnSpPr>
        <p:spPr>
          <a:xfrm>
            <a:off x="589991" y="766006"/>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069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490986C-161E-4E8E-8D0F-C2BC42BC108F}" type="datetime3">
              <a:rPr lang="de-DE" smtClean="0"/>
              <a:pPr/>
              <a:t>20/08/18</a:t>
            </a:fld>
            <a:endParaRPr lang="de-DE"/>
          </a:p>
        </p:txBody>
      </p:sp>
      <p:sp>
        <p:nvSpPr>
          <p:cNvPr id="4" name="Foliennummernplatzhalter 3"/>
          <p:cNvSpPr>
            <a:spLocks noGrp="1"/>
          </p:cNvSpPr>
          <p:nvPr>
            <p:ph type="sldNum" sz="quarter" idx="12"/>
          </p:nvPr>
        </p:nvSpPr>
        <p:spPr/>
        <p:txBody>
          <a:bodyPr/>
          <a:lstStyle/>
          <a:p>
            <a:r>
              <a:rPr lang="de-DE" smtClean="0"/>
              <a:t>Seite </a:t>
            </a:r>
            <a:fld id="{3646FC2D-8C38-714F-A3A4-F0593FE8BF0D}" type="slidenum">
              <a:rPr lang="de-DE" smtClean="0"/>
              <a:pPr/>
              <a:t>23</a:t>
            </a:fld>
            <a:endParaRPr lang="de-DE"/>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1076798477"/>
              </p:ext>
            </p:extLst>
          </p:nvPr>
        </p:nvGraphicFramePr>
        <p:xfrm>
          <a:off x="410966" y="976045"/>
          <a:ext cx="7932934" cy="5024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9623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490986C-161E-4E8E-8D0F-C2BC42BC108F}" type="datetime3">
              <a:rPr lang="de-DE" smtClean="0"/>
              <a:pPr/>
              <a:t>20/08/18</a:t>
            </a:fld>
            <a:endParaRPr lang="de-DE"/>
          </a:p>
        </p:txBody>
      </p:sp>
      <p:sp>
        <p:nvSpPr>
          <p:cNvPr id="4" name="Foliennummernplatzhalter 3"/>
          <p:cNvSpPr>
            <a:spLocks noGrp="1"/>
          </p:cNvSpPr>
          <p:nvPr>
            <p:ph type="sldNum" sz="quarter" idx="12"/>
          </p:nvPr>
        </p:nvSpPr>
        <p:spPr/>
        <p:txBody>
          <a:bodyPr/>
          <a:lstStyle/>
          <a:p>
            <a:r>
              <a:rPr lang="de-DE" smtClean="0"/>
              <a:t>Seite </a:t>
            </a:r>
            <a:fld id="{3646FC2D-8C38-714F-A3A4-F0593FE8BF0D}" type="slidenum">
              <a:rPr lang="de-DE" smtClean="0"/>
              <a:pPr/>
              <a:t>24</a:t>
            </a:fld>
            <a:endParaRPr lang="de-DE"/>
          </a:p>
        </p:txBody>
      </p:sp>
      <p:sp>
        <p:nvSpPr>
          <p:cNvPr id="6" name="Inhaltsplatzhalter 5"/>
          <p:cNvSpPr txBox="1">
            <a:spLocks/>
          </p:cNvSpPr>
          <p:nvPr/>
        </p:nvSpPr>
        <p:spPr>
          <a:xfrm>
            <a:off x="166428" y="301410"/>
            <a:ext cx="6566489" cy="513708"/>
          </a:xfrm>
          <a:prstGeom prst="rect">
            <a:avLst/>
          </a:prstGeom>
        </p:spPr>
        <p:txBody>
          <a:bodyPr vert="horz" lIns="0" tIns="0" rIns="0" bIns="0" rtlCol="0">
            <a:noAutofit/>
          </a:bodyPr>
          <a:lstStyle>
            <a:lvl1pPr marL="180975" indent="-180975" algn="l" defTabSz="457200" rtl="0" eaLnBrk="1" latinLnBrk="0" hangingPunct="1">
              <a:spcBef>
                <a:spcPts val="0"/>
              </a:spcBef>
              <a:buFont typeface="Arial"/>
              <a:buNone/>
              <a:defRPr sz="1600" b="0" kern="1200">
                <a:solidFill>
                  <a:srgbClr val="3B3735"/>
                </a:solidFill>
                <a:latin typeface="+mn-lt"/>
                <a:ea typeface="+mn-ea"/>
                <a:cs typeface="+mn-cs"/>
              </a:defRPr>
            </a:lvl1pPr>
            <a:lvl2pPr marL="361950" indent="-180975" algn="l" defTabSz="457200" rtl="0" eaLnBrk="1" latinLnBrk="0" hangingPunct="1">
              <a:spcBef>
                <a:spcPts val="0"/>
              </a:spcBef>
              <a:buFont typeface="Arial" pitchFamily="34" charset="0"/>
              <a:buChar char="•"/>
              <a:defRPr sz="1400" kern="1200">
                <a:solidFill>
                  <a:srgbClr val="3B3735"/>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endParaRPr lang="de-DE" sz="2000" b="1" dirty="0"/>
          </a:p>
        </p:txBody>
      </p:sp>
      <p:graphicFrame>
        <p:nvGraphicFramePr>
          <p:cNvPr id="8" name="Tabelle 7"/>
          <p:cNvGraphicFramePr>
            <a:graphicFrameLocks noGrp="1"/>
          </p:cNvGraphicFramePr>
          <p:nvPr>
            <p:extLst>
              <p:ext uri="{D42A27DB-BD31-4B8C-83A1-F6EECF244321}">
                <p14:modId xmlns:p14="http://schemas.microsoft.com/office/powerpoint/2010/main" val="2045885014"/>
              </p:ext>
            </p:extLst>
          </p:nvPr>
        </p:nvGraphicFramePr>
        <p:xfrm>
          <a:off x="898346" y="1510301"/>
          <a:ext cx="7274104" cy="3921985"/>
        </p:xfrm>
        <a:graphic>
          <a:graphicData uri="http://schemas.openxmlformats.org/drawingml/2006/table">
            <a:tbl>
              <a:tblPr firstRow="1" bandRow="1">
                <a:tableStyleId>{5C22544A-7EE6-4342-B048-85BDC9FD1C3A}</a:tableStyleId>
              </a:tblPr>
              <a:tblGrid>
                <a:gridCol w="2419350">
                  <a:extLst>
                    <a:ext uri="{9D8B030D-6E8A-4147-A177-3AD203B41FA5}">
                      <a16:colId xmlns:a16="http://schemas.microsoft.com/office/drawing/2014/main" val="20000"/>
                    </a:ext>
                  </a:extLst>
                </a:gridCol>
                <a:gridCol w="4854754">
                  <a:extLst>
                    <a:ext uri="{9D8B030D-6E8A-4147-A177-3AD203B41FA5}">
                      <a16:colId xmlns:a16="http://schemas.microsoft.com/office/drawing/2014/main" val="20001"/>
                    </a:ext>
                  </a:extLst>
                </a:gridCol>
              </a:tblGrid>
              <a:tr h="726722">
                <a:tc gridSpan="2">
                  <a:txBody>
                    <a:bodyPr/>
                    <a:lstStyle/>
                    <a:p>
                      <a:pPr algn="ctr"/>
                      <a:r>
                        <a:rPr lang="de-DE" sz="2000" dirty="0" smtClean="0">
                          <a:latin typeface="Arial" panose="020B0604020202020204" pitchFamily="34" charset="0"/>
                          <a:cs typeface="Arial" panose="020B0604020202020204" pitchFamily="34" charset="0"/>
                        </a:rPr>
                        <a:t>Time </a:t>
                      </a:r>
                      <a:r>
                        <a:rPr lang="de-DE" sz="2000" dirty="0" err="1" smtClean="0">
                          <a:latin typeface="Arial" panose="020B0604020202020204" pitchFamily="34" charset="0"/>
                          <a:cs typeface="Arial" panose="020B0604020202020204" pitchFamily="34" charset="0"/>
                        </a:rPr>
                        <a:t>frame</a:t>
                      </a:r>
                      <a:endParaRPr lang="de-DE" sz="2000" dirty="0">
                        <a:latin typeface="Arial" panose="020B0604020202020204" pitchFamily="34" charset="0"/>
                        <a:cs typeface="Arial" panose="020B0604020202020204" pitchFamily="34" charset="0"/>
                      </a:endParaRPr>
                    </a:p>
                  </a:txBody>
                  <a:tcPr/>
                </a:tc>
                <a:tc hMerge="1">
                  <a:txBody>
                    <a:bodyPr/>
                    <a:lstStyle/>
                    <a:p>
                      <a:pPr algn="ctr"/>
                      <a:endParaRPr lang="de-DE" sz="2000" dirty="0"/>
                    </a:p>
                  </a:txBody>
                  <a:tcPr/>
                </a:tc>
                <a:extLst>
                  <a:ext uri="{0D108BD9-81ED-4DB2-BD59-A6C34878D82A}">
                    <a16:rowId xmlns:a16="http://schemas.microsoft.com/office/drawing/2014/main" val="10000"/>
                  </a:ext>
                </a:extLst>
              </a:tr>
              <a:tr h="886535">
                <a:tc>
                  <a:txBody>
                    <a:bodyPr/>
                    <a:lstStyle/>
                    <a:p>
                      <a:r>
                        <a:rPr lang="de-DE" sz="2000" b="1" dirty="0" smtClean="0">
                          <a:latin typeface="Arial" panose="020B0604020202020204" pitchFamily="34" charset="0"/>
                          <a:cs typeface="Arial" panose="020B0604020202020204" pitchFamily="34" charset="0"/>
                        </a:rPr>
                        <a:t>September 2017</a:t>
                      </a:r>
                      <a:endParaRPr lang="de-DE" sz="2000" b="1" dirty="0">
                        <a:latin typeface="Arial" panose="020B0604020202020204" pitchFamily="34" charset="0"/>
                        <a:cs typeface="Arial" panose="020B0604020202020204" pitchFamily="34" charset="0"/>
                      </a:endParaRPr>
                    </a:p>
                  </a:txBody>
                  <a:tcPr/>
                </a:tc>
                <a:tc>
                  <a:txBody>
                    <a:bodyPr/>
                    <a:lstStyle/>
                    <a:p>
                      <a:pPr algn="l"/>
                      <a:r>
                        <a:rPr lang="de-DE" sz="2000" b="1" dirty="0" err="1" smtClean="0">
                          <a:latin typeface="Arial" panose="020B0604020202020204" pitchFamily="34" charset="0"/>
                          <a:cs typeface="Arial" panose="020B0604020202020204" pitchFamily="34" charset="0"/>
                        </a:rPr>
                        <a:t>working</a:t>
                      </a:r>
                      <a:r>
                        <a:rPr lang="de-DE" sz="2000" b="1" dirty="0" smtClean="0">
                          <a:latin typeface="Arial" panose="020B0604020202020204" pitchFamily="34" charset="0"/>
                          <a:cs typeface="Arial" panose="020B0604020202020204" pitchFamily="34" charset="0"/>
                        </a:rPr>
                        <a:t> </a:t>
                      </a:r>
                      <a:r>
                        <a:rPr lang="de-DE" sz="2000" b="1" dirty="0" err="1" smtClean="0">
                          <a:latin typeface="Arial" panose="020B0604020202020204" pitchFamily="34" charset="0"/>
                          <a:cs typeface="Arial" panose="020B0604020202020204" pitchFamily="34" charset="0"/>
                        </a:rPr>
                        <a:t>groups</a:t>
                      </a:r>
                      <a:r>
                        <a:rPr lang="de-DE" sz="2000" b="1" dirty="0" smtClean="0">
                          <a:latin typeface="Arial" panose="020B0604020202020204" pitchFamily="34" charset="0"/>
                          <a:cs typeface="Arial" panose="020B0604020202020204" pitchFamily="34" charset="0"/>
                        </a:rPr>
                        <a:t> </a:t>
                      </a:r>
                      <a:r>
                        <a:rPr lang="de-DE" sz="2000" b="1" dirty="0" err="1" smtClean="0">
                          <a:latin typeface="Arial" panose="020B0604020202020204" pitchFamily="34" charset="0"/>
                          <a:cs typeface="Arial" panose="020B0604020202020204" pitchFamily="34" charset="0"/>
                        </a:rPr>
                        <a:t>started</a:t>
                      </a:r>
                      <a:endParaRPr lang="de-DE"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780622">
                <a:tc>
                  <a:txBody>
                    <a:bodyPr/>
                    <a:lstStyle/>
                    <a:p>
                      <a:r>
                        <a:rPr lang="de-DE" sz="2000" b="1" dirty="0" smtClean="0">
                          <a:latin typeface="Arial" panose="020B0604020202020204" pitchFamily="34" charset="0"/>
                          <a:cs typeface="Arial" panose="020B0604020202020204" pitchFamily="34" charset="0"/>
                        </a:rPr>
                        <a:t>November 2017</a:t>
                      </a:r>
                      <a:endParaRPr lang="de-DE" sz="2000" b="1" dirty="0">
                        <a:latin typeface="Arial" panose="020B0604020202020204" pitchFamily="34" charset="0"/>
                        <a:cs typeface="Arial" panose="020B0604020202020204" pitchFamily="34" charset="0"/>
                      </a:endParaRPr>
                    </a:p>
                  </a:txBody>
                  <a:tcPr/>
                </a:tc>
                <a:tc>
                  <a:txBody>
                    <a:bodyPr/>
                    <a:lstStyle/>
                    <a:p>
                      <a:pPr algn="l"/>
                      <a:r>
                        <a:rPr lang="de-DE" sz="2000" b="1" dirty="0" smtClean="0">
                          <a:latin typeface="Arial" panose="020B0604020202020204" pitchFamily="34" charset="0"/>
                          <a:cs typeface="Arial" panose="020B0604020202020204" pitchFamily="34" charset="0"/>
                        </a:rPr>
                        <a:t>First </a:t>
                      </a:r>
                      <a:r>
                        <a:rPr lang="de-DE" sz="2000" b="1" dirty="0" err="1" smtClean="0">
                          <a:latin typeface="Arial" panose="020B0604020202020204" pitchFamily="34" charset="0"/>
                          <a:cs typeface="Arial" panose="020B0604020202020204" pitchFamily="34" charset="0"/>
                        </a:rPr>
                        <a:t>results</a:t>
                      </a:r>
                      <a:r>
                        <a:rPr lang="de-DE" sz="2000" b="1" dirty="0" smtClean="0">
                          <a:latin typeface="Arial" panose="020B0604020202020204" pitchFamily="34" charset="0"/>
                          <a:cs typeface="Arial" panose="020B0604020202020204" pitchFamily="34" charset="0"/>
                        </a:rPr>
                        <a:t> </a:t>
                      </a:r>
                      <a:r>
                        <a:rPr lang="de-DE" sz="2000" b="1" dirty="0" err="1" smtClean="0">
                          <a:latin typeface="Arial" panose="020B0604020202020204" pitchFamily="34" charset="0"/>
                          <a:cs typeface="Arial" panose="020B0604020202020204" pitchFamily="34" charset="0"/>
                        </a:rPr>
                        <a:t>of</a:t>
                      </a:r>
                      <a:r>
                        <a:rPr lang="de-DE" sz="2000" b="1" dirty="0" smtClean="0">
                          <a:latin typeface="Arial" panose="020B0604020202020204" pitchFamily="34" charset="0"/>
                          <a:cs typeface="Arial" panose="020B0604020202020204" pitchFamily="34" charset="0"/>
                        </a:rPr>
                        <a:t> </a:t>
                      </a:r>
                      <a:r>
                        <a:rPr lang="de-DE" sz="2000" b="1" dirty="0" err="1" smtClean="0">
                          <a:latin typeface="Arial" panose="020B0604020202020204" pitchFamily="34" charset="0"/>
                          <a:cs typeface="Arial" panose="020B0604020202020204" pitchFamily="34" charset="0"/>
                        </a:rPr>
                        <a:t>the</a:t>
                      </a:r>
                      <a:r>
                        <a:rPr lang="de-DE" sz="2000" b="1" dirty="0" smtClean="0">
                          <a:latin typeface="Arial" panose="020B0604020202020204" pitchFamily="34" charset="0"/>
                          <a:cs typeface="Arial" panose="020B0604020202020204" pitchFamily="34" charset="0"/>
                        </a:rPr>
                        <a:t> </a:t>
                      </a:r>
                      <a:r>
                        <a:rPr lang="de-DE" sz="2000" b="1" dirty="0" err="1" smtClean="0">
                          <a:latin typeface="Arial" panose="020B0604020202020204" pitchFamily="34" charset="0"/>
                          <a:cs typeface="Arial" panose="020B0604020202020204" pitchFamily="34" charset="0"/>
                        </a:rPr>
                        <a:t>working</a:t>
                      </a:r>
                      <a:r>
                        <a:rPr lang="de-DE" sz="2000" b="1" dirty="0" smtClean="0">
                          <a:latin typeface="Arial" panose="020B0604020202020204" pitchFamily="34" charset="0"/>
                          <a:cs typeface="Arial" panose="020B0604020202020204" pitchFamily="34" charset="0"/>
                        </a:rPr>
                        <a:t> </a:t>
                      </a:r>
                      <a:r>
                        <a:rPr lang="de-DE" sz="2000" b="1" dirty="0" err="1" smtClean="0">
                          <a:latin typeface="Arial" panose="020B0604020202020204" pitchFamily="34" charset="0"/>
                          <a:cs typeface="Arial" panose="020B0604020202020204" pitchFamily="34" charset="0"/>
                        </a:rPr>
                        <a:t>groups</a:t>
                      </a:r>
                      <a:endParaRPr lang="de-DE"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801384">
                <a:tc>
                  <a:txBody>
                    <a:bodyPr/>
                    <a:lstStyle/>
                    <a:p>
                      <a:r>
                        <a:rPr lang="de-DE" sz="2000" b="1" dirty="0" smtClean="0">
                          <a:latin typeface="Arial" panose="020B0604020202020204" pitchFamily="34" charset="0"/>
                          <a:cs typeface="Arial" panose="020B0604020202020204" pitchFamily="34" charset="0"/>
                        </a:rPr>
                        <a:t>April 2018</a:t>
                      </a:r>
                      <a:endParaRPr lang="de-DE" sz="2000" b="1" dirty="0">
                        <a:latin typeface="Arial" panose="020B0604020202020204" pitchFamily="34" charset="0"/>
                        <a:cs typeface="Arial" panose="020B0604020202020204" pitchFamily="34" charset="0"/>
                      </a:endParaRPr>
                    </a:p>
                  </a:txBody>
                  <a:tcPr/>
                </a:tc>
                <a:tc>
                  <a:txBody>
                    <a:bodyPr/>
                    <a:lstStyle/>
                    <a:p>
                      <a:pPr algn="l"/>
                      <a:r>
                        <a:rPr lang="de-DE" sz="2000" b="1" dirty="0" smtClean="0">
                          <a:latin typeface="Arial" panose="020B0604020202020204" pitchFamily="34" charset="0"/>
                          <a:cs typeface="Arial" panose="020B0604020202020204" pitchFamily="34" charset="0"/>
                        </a:rPr>
                        <a:t>Working </a:t>
                      </a:r>
                      <a:r>
                        <a:rPr lang="de-DE" sz="2000" b="1" dirty="0" err="1" smtClean="0">
                          <a:latin typeface="Arial" panose="020B0604020202020204" pitchFamily="34" charset="0"/>
                          <a:cs typeface="Arial" panose="020B0604020202020204" pitchFamily="34" charset="0"/>
                        </a:rPr>
                        <a:t>groups</a:t>
                      </a:r>
                      <a:r>
                        <a:rPr lang="de-DE" sz="2000" b="1" dirty="0" smtClean="0">
                          <a:latin typeface="Arial" panose="020B0604020202020204" pitchFamily="34" charset="0"/>
                          <a:cs typeface="Arial" panose="020B0604020202020204" pitchFamily="34" charset="0"/>
                        </a:rPr>
                        <a:t> </a:t>
                      </a:r>
                      <a:r>
                        <a:rPr lang="de-DE" sz="2000" b="1" dirty="0" err="1" smtClean="0">
                          <a:latin typeface="Arial" panose="020B0604020202020204" pitchFamily="34" charset="0"/>
                          <a:cs typeface="Arial" panose="020B0604020202020204" pitchFamily="34" charset="0"/>
                        </a:rPr>
                        <a:t>finalise</a:t>
                      </a:r>
                      <a:r>
                        <a:rPr lang="de-DE" sz="2000" b="1" dirty="0" smtClean="0">
                          <a:latin typeface="Arial" panose="020B0604020202020204" pitchFamily="34" charset="0"/>
                          <a:cs typeface="Arial" panose="020B0604020202020204" pitchFamily="34" charset="0"/>
                        </a:rPr>
                        <a:t> </a:t>
                      </a:r>
                      <a:r>
                        <a:rPr lang="de-DE" sz="2000" b="1" dirty="0" err="1" smtClean="0">
                          <a:latin typeface="Arial" panose="020B0604020202020204" pitchFamily="34" charset="0"/>
                          <a:cs typeface="Arial" panose="020B0604020202020204" pitchFamily="34" charset="0"/>
                        </a:rPr>
                        <a:t>their</a:t>
                      </a:r>
                      <a:r>
                        <a:rPr lang="de-DE" sz="2000" b="1" baseline="0" dirty="0" smtClean="0">
                          <a:latin typeface="Arial" panose="020B0604020202020204" pitchFamily="34" charset="0"/>
                          <a:cs typeface="Arial" panose="020B0604020202020204" pitchFamily="34" charset="0"/>
                        </a:rPr>
                        <a:t> </a:t>
                      </a:r>
                      <a:r>
                        <a:rPr lang="de-DE" sz="2000" b="1" baseline="0" dirty="0" err="1" smtClean="0">
                          <a:latin typeface="Arial" panose="020B0604020202020204" pitchFamily="34" charset="0"/>
                          <a:cs typeface="Arial" panose="020B0604020202020204" pitchFamily="34" charset="0"/>
                        </a:rPr>
                        <a:t>work</a:t>
                      </a:r>
                      <a:endParaRPr lang="de-DE"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726722">
                <a:tc>
                  <a:txBody>
                    <a:bodyPr/>
                    <a:lstStyle/>
                    <a:p>
                      <a:r>
                        <a:rPr lang="de-DE" sz="2000" b="1" smtClean="0">
                          <a:latin typeface="Arial" panose="020B0604020202020204" pitchFamily="34" charset="0"/>
                          <a:cs typeface="Arial" panose="020B0604020202020204" pitchFamily="34" charset="0"/>
                        </a:rPr>
                        <a:t>summer</a:t>
                      </a:r>
                      <a:r>
                        <a:rPr lang="de-DE" sz="2000" b="1" dirty="0" smtClean="0">
                          <a:latin typeface="Arial" panose="020B0604020202020204" pitchFamily="34" charset="0"/>
                          <a:cs typeface="Arial" panose="020B0604020202020204" pitchFamily="34" charset="0"/>
                        </a:rPr>
                        <a:t> 2018 </a:t>
                      </a:r>
                      <a:endParaRPr lang="de-DE" sz="2000" b="1" dirty="0">
                        <a:latin typeface="Arial" panose="020B0604020202020204" pitchFamily="34" charset="0"/>
                        <a:cs typeface="Arial" panose="020B0604020202020204" pitchFamily="34" charset="0"/>
                      </a:endParaRPr>
                    </a:p>
                  </a:txBody>
                  <a:tcPr/>
                </a:tc>
                <a:tc>
                  <a:txBody>
                    <a:bodyPr/>
                    <a:lstStyle/>
                    <a:p>
                      <a:pPr algn="l"/>
                      <a:r>
                        <a:rPr lang="de-DE" sz="2000" b="1" baseline="0" dirty="0" err="1" smtClean="0">
                          <a:latin typeface="Arial" panose="020B0604020202020204" pitchFamily="34" charset="0"/>
                          <a:cs typeface="Arial" panose="020B0604020202020204" pitchFamily="34" charset="0"/>
                        </a:rPr>
                        <a:t>concept</a:t>
                      </a:r>
                      <a:r>
                        <a:rPr lang="de-DE" sz="2000" b="1" baseline="0" dirty="0" smtClean="0">
                          <a:latin typeface="Arial" panose="020B0604020202020204" pitchFamily="34" charset="0"/>
                          <a:cs typeface="Arial" panose="020B0604020202020204" pitchFamily="34" charset="0"/>
                        </a:rPr>
                        <a:t> </a:t>
                      </a:r>
                      <a:r>
                        <a:rPr lang="de-DE" sz="2000" b="1" baseline="0" dirty="0" err="1" smtClean="0">
                          <a:latin typeface="Arial" panose="020B0604020202020204" pitchFamily="34" charset="0"/>
                          <a:cs typeface="Arial" panose="020B0604020202020204" pitchFamily="34" charset="0"/>
                        </a:rPr>
                        <a:t>is</a:t>
                      </a:r>
                      <a:r>
                        <a:rPr lang="de-DE" sz="2000" b="1" baseline="0" dirty="0" smtClean="0">
                          <a:latin typeface="Arial" panose="020B0604020202020204" pitchFamily="34" charset="0"/>
                          <a:cs typeface="Arial" panose="020B0604020202020204" pitchFamily="34" charset="0"/>
                        </a:rPr>
                        <a:t> </a:t>
                      </a:r>
                      <a:r>
                        <a:rPr lang="de-DE" sz="2000" b="1" baseline="0" dirty="0" err="1" smtClean="0">
                          <a:latin typeface="Arial" panose="020B0604020202020204" pitchFamily="34" charset="0"/>
                          <a:cs typeface="Arial" panose="020B0604020202020204" pitchFamily="34" charset="0"/>
                        </a:rPr>
                        <a:t>accomplished</a:t>
                      </a:r>
                      <a:r>
                        <a:rPr lang="de-DE" sz="2000" b="1" baseline="0" dirty="0" smtClean="0">
                          <a:latin typeface="Arial" panose="020B0604020202020204" pitchFamily="34" charset="0"/>
                          <a:cs typeface="Arial" panose="020B0604020202020204" pitchFamily="34" charset="0"/>
                        </a:rPr>
                        <a:t> </a:t>
                      </a:r>
                      <a:endParaRPr lang="de-DE" sz="20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45300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762000"/>
            <a:ext cx="8229600" cy="650776"/>
          </a:xfrm>
        </p:spPr>
        <p:txBody>
          <a:bodyPr/>
          <a:lstStyle/>
          <a:p>
            <a:pPr algn="ctr"/>
            <a:r>
              <a:rPr lang="de-DE" dirty="0"/>
              <a:t/>
            </a:r>
            <a:br>
              <a:rPr lang="de-DE" dirty="0"/>
            </a:br>
            <a:r>
              <a:rPr lang="de-DE" sz="2800" dirty="0" err="1" smtClean="0"/>
              <a:t>Thank</a:t>
            </a:r>
            <a:r>
              <a:rPr lang="de-DE" sz="2800" dirty="0" smtClean="0"/>
              <a:t> </a:t>
            </a:r>
            <a:r>
              <a:rPr lang="de-DE" sz="2800" dirty="0" err="1" smtClean="0"/>
              <a:t>you</a:t>
            </a:r>
            <a:r>
              <a:rPr lang="de-DE" sz="2800" dirty="0" smtClean="0"/>
              <a:t>!</a:t>
            </a:r>
            <a:r>
              <a:rPr lang="de-DE" sz="2800" dirty="0"/>
              <a:t/>
            </a:r>
            <a:br>
              <a:rPr lang="de-DE" sz="2800" dirty="0"/>
            </a:br>
            <a:endParaRPr lang="de-DE" sz="2800" dirty="0"/>
          </a:p>
        </p:txBody>
      </p:sp>
      <p:sp>
        <p:nvSpPr>
          <p:cNvPr id="4" name="Foliennummernplatzhalter 3"/>
          <p:cNvSpPr>
            <a:spLocks noGrp="1"/>
          </p:cNvSpPr>
          <p:nvPr>
            <p:ph type="sldNum" sz="quarter" idx="12"/>
          </p:nvPr>
        </p:nvSpPr>
        <p:spPr/>
        <p:txBody>
          <a:bodyPr/>
          <a:lstStyle/>
          <a:p>
            <a:pPr>
              <a:defRPr/>
            </a:pPr>
            <a:fld id="{E19EEEE4-05EA-436E-989B-F9740C8D779A}" type="slidenum">
              <a:rPr lang="de-DE" smtClean="0"/>
              <a:pPr>
                <a:defRPr/>
              </a:pPr>
              <a:t>25</a:t>
            </a:fld>
            <a:endParaRPr lang="de-DE"/>
          </a:p>
        </p:txBody>
      </p:sp>
      <p:pic>
        <p:nvPicPr>
          <p:cNvPr id="113666" name="Picture 2" descr="http://www.berlin.de/imperia/md/images/lb-integration-migration/intmig_start_opener_2014_gros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50" b="16388"/>
          <a:stretch/>
        </p:blipFill>
        <p:spPr bwMode="auto">
          <a:xfrm>
            <a:off x="1504233" y="1827299"/>
            <a:ext cx="6096719" cy="3506701"/>
          </a:xfrm>
          <a:prstGeom prst="rect">
            <a:avLst/>
          </a:prstGeom>
          <a:ln>
            <a:noFill/>
          </a:ln>
          <a:effectLst>
            <a:outerShdw blurRad="292100" dist="139700" dir="2700000" algn="tl" rotWithShape="0">
              <a:srgbClr val="333333">
                <a:alpha val="65000"/>
              </a:srgbClr>
            </a:outerShdw>
          </a:effectLst>
          <a:extLst/>
        </p:spPr>
      </p:pic>
      <p:sp>
        <p:nvSpPr>
          <p:cNvPr id="5" name="Textfeld 4"/>
          <p:cNvSpPr txBox="1"/>
          <p:nvPr/>
        </p:nvSpPr>
        <p:spPr>
          <a:xfrm>
            <a:off x="251520" y="5445224"/>
            <a:ext cx="6048672" cy="1123384"/>
          </a:xfrm>
          <a:prstGeom prst="rect">
            <a:avLst/>
          </a:prstGeom>
          <a:noFill/>
        </p:spPr>
        <p:txBody>
          <a:bodyPr wrap="square" rtlCol="0">
            <a:spAutoFit/>
          </a:bodyPr>
          <a:lstStyle/>
          <a:p>
            <a:r>
              <a:rPr lang="de-DE" sz="1200" b="1" dirty="0"/>
              <a:t>Kontakt</a:t>
            </a:r>
          </a:p>
          <a:p>
            <a:r>
              <a:rPr lang="de-DE" sz="1100" dirty="0"/>
              <a:t>Senatsverwaltung für Integration, Arbeit und Soziales</a:t>
            </a:r>
          </a:p>
          <a:p>
            <a:r>
              <a:rPr lang="de-DE" sz="1100" dirty="0" smtClean="0"/>
              <a:t>Ayten Dogan und Nele </a:t>
            </a:r>
            <a:r>
              <a:rPr lang="de-DE" sz="1100" dirty="0"/>
              <a:t>Allenberg; </a:t>
            </a:r>
            <a:r>
              <a:rPr lang="de-DE" sz="1100" dirty="0">
                <a:hlinkClick r:id="rId3"/>
              </a:rPr>
              <a:t>willkommenszentrum@intmig.berlin.de</a:t>
            </a:r>
            <a:r>
              <a:rPr lang="de-DE" sz="1100" dirty="0"/>
              <a:t> </a:t>
            </a:r>
          </a:p>
          <a:p>
            <a:r>
              <a:rPr lang="de-DE" sz="1100" dirty="0"/>
              <a:t>Beauftragter des Senats von Berlin für Integration und Migration</a:t>
            </a:r>
          </a:p>
          <a:p>
            <a:r>
              <a:rPr lang="de-DE" sz="1100" dirty="0"/>
              <a:t>Potsdamer Straße 65, 10785 Berlin</a:t>
            </a:r>
          </a:p>
          <a:p>
            <a:r>
              <a:rPr lang="de-DE" sz="1100" dirty="0"/>
              <a:t>Telefon: +49 30 901723 15</a:t>
            </a:r>
          </a:p>
        </p:txBody>
      </p:sp>
      <p:pic>
        <p:nvPicPr>
          <p:cNvPr id="6" name="Bild 10" descr="Dialograhmen_blau_4.p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49115" y="1726062"/>
            <a:ext cx="6151837" cy="415121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9113" y="1827299"/>
            <a:ext cx="619586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Gerade Verbindung 7"/>
          <p:cNvCxnSpPr/>
          <p:nvPr/>
        </p:nvCxnSpPr>
        <p:spPr>
          <a:xfrm>
            <a:off x="611562" y="701055"/>
            <a:ext cx="8352928" cy="0"/>
          </a:xfrm>
          <a:prstGeom prst="line">
            <a:avLst/>
          </a:prstGeom>
          <a:ln w="60325">
            <a:solidFill>
              <a:srgbClr val="0033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407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899592" y="3933056"/>
            <a:ext cx="7772400" cy="1500187"/>
          </a:xfrm>
        </p:spPr>
        <p:txBody>
          <a:bodyPr/>
          <a:lstStyle/>
          <a:p>
            <a:pPr marL="457200" indent="-457200">
              <a:buAutoNum type="arabicPeriod"/>
            </a:pPr>
            <a:endParaRPr lang="de-DE" sz="2800" dirty="0" smtClean="0">
              <a:solidFill>
                <a:srgbClr val="00336F"/>
              </a:solidFill>
            </a:endParaRPr>
          </a:p>
          <a:p>
            <a:pPr marL="457200" indent="-457200">
              <a:buAutoNum type="arabicPeriod"/>
            </a:pPr>
            <a:endParaRPr lang="de-DE" sz="2800" dirty="0">
              <a:solidFill>
                <a:srgbClr val="00336F"/>
              </a:solidFill>
            </a:endParaRPr>
          </a:p>
          <a:p>
            <a:pPr marL="457200" indent="-457200">
              <a:buAutoNum type="arabicPeriod"/>
            </a:pPr>
            <a:r>
              <a:rPr lang="de-DE" sz="2800" dirty="0">
                <a:solidFill>
                  <a:schemeClr val="accent1"/>
                </a:solidFill>
              </a:rPr>
              <a:t>The </a:t>
            </a:r>
            <a:r>
              <a:rPr lang="de-DE" sz="2800" dirty="0" err="1">
                <a:solidFill>
                  <a:schemeClr val="accent1"/>
                </a:solidFill>
              </a:rPr>
              <a:t>G</a:t>
            </a:r>
            <a:r>
              <a:rPr lang="de-DE" sz="2800" dirty="0" err="1" smtClean="0">
                <a:solidFill>
                  <a:schemeClr val="accent1"/>
                </a:solidFill>
              </a:rPr>
              <a:t>rowing</a:t>
            </a:r>
            <a:r>
              <a:rPr lang="de-DE" sz="2800" dirty="0" smtClean="0">
                <a:solidFill>
                  <a:schemeClr val="accent1"/>
                </a:solidFill>
              </a:rPr>
              <a:t> </a:t>
            </a:r>
            <a:r>
              <a:rPr lang="de-DE" sz="2800" dirty="0">
                <a:solidFill>
                  <a:schemeClr val="accent1"/>
                </a:solidFill>
              </a:rPr>
              <a:t>C</a:t>
            </a:r>
            <a:r>
              <a:rPr lang="de-DE" sz="2800" dirty="0" smtClean="0">
                <a:solidFill>
                  <a:schemeClr val="accent1"/>
                </a:solidFill>
              </a:rPr>
              <a:t>ity</a:t>
            </a:r>
            <a:endParaRPr lang="de-DE" sz="2800" dirty="0">
              <a:solidFill>
                <a:schemeClr val="accent1"/>
              </a:solidFill>
            </a:endParaRPr>
          </a:p>
          <a:p>
            <a:pPr marL="457200" indent="-457200">
              <a:buAutoNum type="arabicPeriod"/>
            </a:pPr>
            <a:r>
              <a:rPr lang="de-DE" sz="2800" dirty="0">
                <a:solidFill>
                  <a:schemeClr val="accent1"/>
                </a:solidFill>
              </a:rPr>
              <a:t>The </a:t>
            </a:r>
            <a:r>
              <a:rPr lang="en-US" sz="2800" dirty="0">
                <a:solidFill>
                  <a:schemeClr val="accent1"/>
                </a:solidFill>
              </a:rPr>
              <a:t>Commissioner of the Senate of Berlin for Integration and </a:t>
            </a:r>
            <a:r>
              <a:rPr lang="en-US" sz="2800" dirty="0" smtClean="0">
                <a:solidFill>
                  <a:schemeClr val="accent1"/>
                </a:solidFill>
              </a:rPr>
              <a:t>Migration </a:t>
            </a:r>
            <a:endParaRPr lang="de-DE" sz="2800" dirty="0">
              <a:solidFill>
                <a:schemeClr val="accent1"/>
              </a:solidFill>
            </a:endParaRPr>
          </a:p>
          <a:p>
            <a:pPr marL="457200" indent="-457200">
              <a:buAutoNum type="arabicPeriod"/>
            </a:pPr>
            <a:r>
              <a:rPr lang="de-DE" sz="2800" dirty="0" smtClean="0">
                <a:solidFill>
                  <a:schemeClr val="accent1"/>
                </a:solidFill>
              </a:rPr>
              <a:t>Welcome </a:t>
            </a:r>
            <a:r>
              <a:rPr lang="de-DE" sz="2800" dirty="0">
                <a:solidFill>
                  <a:schemeClr val="accent1"/>
                </a:solidFill>
              </a:rPr>
              <a:t>Center </a:t>
            </a:r>
            <a:r>
              <a:rPr lang="de-DE" sz="2800" dirty="0" smtClean="0">
                <a:solidFill>
                  <a:schemeClr val="accent1"/>
                </a:solidFill>
              </a:rPr>
              <a:t>Berlin</a:t>
            </a:r>
          </a:p>
          <a:p>
            <a:pPr marL="457200" indent="-457200">
              <a:buAutoNum type="arabicPeriod"/>
            </a:pPr>
            <a:r>
              <a:rPr lang="de-DE" sz="2800" dirty="0" smtClean="0">
                <a:solidFill>
                  <a:schemeClr val="accent1"/>
                </a:solidFill>
              </a:rPr>
              <a:t>General </a:t>
            </a:r>
            <a:r>
              <a:rPr lang="de-DE" sz="2800" dirty="0" err="1" smtClean="0">
                <a:solidFill>
                  <a:schemeClr val="accent1"/>
                </a:solidFill>
              </a:rPr>
              <a:t>Concept</a:t>
            </a:r>
            <a:r>
              <a:rPr lang="de-DE" sz="2800" dirty="0" smtClean="0">
                <a:solidFill>
                  <a:schemeClr val="accent1"/>
                </a:solidFill>
              </a:rPr>
              <a:t> </a:t>
            </a:r>
            <a:r>
              <a:rPr lang="de-DE" sz="2800" dirty="0" err="1" smtClean="0">
                <a:solidFill>
                  <a:schemeClr val="accent1"/>
                </a:solidFill>
              </a:rPr>
              <a:t>for</a:t>
            </a:r>
            <a:r>
              <a:rPr lang="de-DE" sz="2800" dirty="0" smtClean="0">
                <a:solidFill>
                  <a:schemeClr val="accent1"/>
                </a:solidFill>
              </a:rPr>
              <a:t> </a:t>
            </a:r>
            <a:r>
              <a:rPr lang="de-DE" sz="2800" dirty="0" err="1" smtClean="0">
                <a:solidFill>
                  <a:schemeClr val="accent1"/>
                </a:solidFill>
              </a:rPr>
              <a:t>the</a:t>
            </a:r>
            <a:r>
              <a:rPr lang="de-DE" sz="2800" dirty="0" smtClean="0">
                <a:solidFill>
                  <a:schemeClr val="accent1"/>
                </a:solidFill>
              </a:rPr>
              <a:t> Integration </a:t>
            </a:r>
            <a:r>
              <a:rPr lang="de-DE" sz="2800" dirty="0" err="1" smtClean="0">
                <a:solidFill>
                  <a:schemeClr val="accent1"/>
                </a:solidFill>
              </a:rPr>
              <a:t>and</a:t>
            </a:r>
            <a:r>
              <a:rPr lang="de-DE" sz="2800" dirty="0" smtClean="0">
                <a:solidFill>
                  <a:schemeClr val="accent1"/>
                </a:solidFill>
              </a:rPr>
              <a:t> </a:t>
            </a:r>
            <a:r>
              <a:rPr lang="de-DE" sz="2800" dirty="0" err="1" smtClean="0">
                <a:solidFill>
                  <a:schemeClr val="accent1"/>
                </a:solidFill>
              </a:rPr>
              <a:t>Participation</a:t>
            </a:r>
            <a:r>
              <a:rPr lang="de-DE" sz="2800" dirty="0" smtClean="0">
                <a:solidFill>
                  <a:schemeClr val="accent1"/>
                </a:solidFill>
              </a:rPr>
              <a:t> </a:t>
            </a:r>
            <a:r>
              <a:rPr lang="de-DE" sz="2800" dirty="0" err="1" smtClean="0">
                <a:solidFill>
                  <a:schemeClr val="accent1"/>
                </a:solidFill>
              </a:rPr>
              <a:t>of</a:t>
            </a:r>
            <a:r>
              <a:rPr lang="de-DE" sz="2800" dirty="0" smtClean="0">
                <a:solidFill>
                  <a:schemeClr val="accent1"/>
                </a:solidFill>
              </a:rPr>
              <a:t> </a:t>
            </a:r>
            <a:r>
              <a:rPr lang="de-DE" sz="2800" dirty="0" err="1">
                <a:solidFill>
                  <a:schemeClr val="accent1"/>
                </a:solidFill>
              </a:rPr>
              <a:t>R</a:t>
            </a:r>
            <a:r>
              <a:rPr lang="de-DE" sz="2800" dirty="0" err="1" smtClean="0">
                <a:solidFill>
                  <a:schemeClr val="accent1"/>
                </a:solidFill>
              </a:rPr>
              <a:t>efugees</a:t>
            </a:r>
            <a:r>
              <a:rPr lang="de-DE" sz="2400" dirty="0">
                <a:solidFill>
                  <a:schemeClr val="accent1"/>
                </a:solidFill>
              </a:rPr>
              <a:t/>
            </a:r>
            <a:br>
              <a:rPr lang="de-DE" sz="2400" dirty="0">
                <a:solidFill>
                  <a:schemeClr val="accent1"/>
                </a:solidFill>
              </a:rPr>
            </a:br>
            <a:endParaRPr lang="de-DE" sz="2400" dirty="0">
              <a:solidFill>
                <a:schemeClr val="accent1"/>
              </a:solidFill>
            </a:endParaRPr>
          </a:p>
        </p:txBody>
      </p:sp>
      <p:sp>
        <p:nvSpPr>
          <p:cNvPr id="4" name="Foliennummernplatzhalter 3"/>
          <p:cNvSpPr>
            <a:spLocks noGrp="1"/>
          </p:cNvSpPr>
          <p:nvPr>
            <p:ph type="sldNum" sz="quarter" idx="12"/>
          </p:nvPr>
        </p:nvSpPr>
        <p:spPr/>
        <p:txBody>
          <a:bodyPr/>
          <a:lstStyle/>
          <a:p>
            <a:pPr>
              <a:defRPr/>
            </a:pPr>
            <a:fld id="{F8F6DDCD-63AA-4EBE-A486-3F1219E0F69A}" type="slidenum">
              <a:rPr lang="de-DE" smtClean="0"/>
              <a:pPr>
                <a:defRPr/>
              </a:pPr>
              <a:t>3</a:t>
            </a:fld>
            <a:endParaRPr lang="de-DE"/>
          </a:p>
        </p:txBody>
      </p:sp>
      <p:cxnSp>
        <p:nvCxnSpPr>
          <p:cNvPr id="6" name="Gerade Verbindung 5"/>
          <p:cNvCxnSpPr/>
          <p:nvPr/>
        </p:nvCxnSpPr>
        <p:spPr>
          <a:xfrm>
            <a:off x="611560" y="701055"/>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032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latin typeface="+mn-lt"/>
              </a:rPr>
              <a:t>1</a:t>
            </a:r>
            <a:r>
              <a:rPr lang="de-DE" dirty="0" smtClean="0">
                <a:latin typeface="+mn-lt"/>
              </a:rPr>
              <a:t>. </a:t>
            </a:r>
            <a:r>
              <a:rPr lang="sk-SK" dirty="0" smtClean="0">
                <a:latin typeface="+mn-lt"/>
              </a:rPr>
              <a:t>THE GROWING CITY</a:t>
            </a:r>
            <a:endParaRPr lang="de-DE" dirty="0">
              <a:latin typeface="+mn-lt"/>
            </a:endParaRPr>
          </a:p>
        </p:txBody>
      </p:sp>
      <p:sp>
        <p:nvSpPr>
          <p:cNvPr id="6" name="Textplatzhalter 5"/>
          <p:cNvSpPr>
            <a:spLocks noGrp="1"/>
          </p:cNvSpPr>
          <p:nvPr>
            <p:ph type="body" idx="1"/>
          </p:nvPr>
        </p:nvSpPr>
        <p:spPr/>
        <p:txBody>
          <a:bodyPr/>
          <a:lstStyle/>
          <a:p>
            <a:endParaRPr lang="de-DE" dirty="0"/>
          </a:p>
        </p:txBody>
      </p:sp>
      <p:sp>
        <p:nvSpPr>
          <p:cNvPr id="4" name="Foliennummernplatzhalter 3"/>
          <p:cNvSpPr>
            <a:spLocks noGrp="1"/>
          </p:cNvSpPr>
          <p:nvPr>
            <p:ph type="sldNum" sz="quarter" idx="12"/>
          </p:nvPr>
        </p:nvSpPr>
        <p:spPr/>
        <p:txBody>
          <a:bodyPr/>
          <a:lstStyle/>
          <a:p>
            <a:pPr>
              <a:defRPr/>
            </a:pPr>
            <a:fld id="{E19EEEE4-05EA-436E-989B-F9740C8D779A}" type="slidenum">
              <a:rPr lang="de-DE" smtClean="0"/>
              <a:pPr>
                <a:defRPr/>
              </a:pPr>
              <a:t>4</a:t>
            </a:fld>
            <a:endParaRPr lang="de-DE"/>
          </a:p>
        </p:txBody>
      </p:sp>
      <p:pic>
        <p:nvPicPr>
          <p:cNvPr id="2" name="Picture 2" descr="https://imperia9.berlinonline.de/fotolia/andere/statistik_dreaming_andy_fotolia_51292838.jpg?timestamp=140430764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7468" y="1090836"/>
            <a:ext cx="4416491" cy="331236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Gerade Verbindung 7"/>
          <p:cNvCxnSpPr/>
          <p:nvPr/>
        </p:nvCxnSpPr>
        <p:spPr>
          <a:xfrm>
            <a:off x="611560" y="701055"/>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571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dirty="0"/>
              <a:t>1</a:t>
            </a:r>
            <a:r>
              <a:rPr lang="de-DE" dirty="0" smtClean="0"/>
              <a:t>. </a:t>
            </a:r>
            <a:r>
              <a:rPr lang="sk-SK" dirty="0" smtClean="0"/>
              <a:t>The </a:t>
            </a:r>
            <a:r>
              <a:rPr lang="de-DE" dirty="0" err="1"/>
              <a:t>G</a:t>
            </a:r>
            <a:r>
              <a:rPr lang="sk-SK" dirty="0" smtClean="0"/>
              <a:t>rowing </a:t>
            </a:r>
            <a:r>
              <a:rPr lang="de-DE" dirty="0"/>
              <a:t>C</a:t>
            </a:r>
            <a:r>
              <a:rPr lang="sk-SK" dirty="0" smtClean="0"/>
              <a:t>ity</a:t>
            </a:r>
            <a:endParaRPr lang="de-DE" dirty="0"/>
          </a:p>
        </p:txBody>
      </p:sp>
      <p:sp>
        <p:nvSpPr>
          <p:cNvPr id="3" name="Inhaltsplatzhalter 2"/>
          <p:cNvSpPr>
            <a:spLocks noGrp="1"/>
          </p:cNvSpPr>
          <p:nvPr>
            <p:ph idx="1"/>
          </p:nvPr>
        </p:nvSpPr>
        <p:spPr>
          <a:xfrm>
            <a:off x="395536" y="1621085"/>
            <a:ext cx="8229600" cy="4479925"/>
          </a:xfrm>
        </p:spPr>
        <p:txBody>
          <a:bodyPr/>
          <a:lstStyle/>
          <a:p>
            <a:pPr marL="0" lvl="1" indent="0">
              <a:buClr>
                <a:schemeClr val="tx1"/>
              </a:buClr>
              <a:buNone/>
            </a:pPr>
            <a:r>
              <a:rPr lang="de-DE" sz="2000" b="1" dirty="0" smtClean="0"/>
              <a:t>Da</a:t>
            </a:r>
            <a:r>
              <a:rPr lang="sk-SK" sz="2000" b="1" dirty="0" smtClean="0"/>
              <a:t>ta</a:t>
            </a:r>
            <a:r>
              <a:rPr lang="de-DE" sz="2000" b="1" dirty="0" smtClean="0"/>
              <a:t> (30.06.2017)</a:t>
            </a:r>
          </a:p>
          <a:p>
            <a:pPr marL="0" lvl="1" indent="0">
              <a:buClr>
                <a:schemeClr val="tx1"/>
              </a:buClr>
              <a:buNone/>
            </a:pPr>
            <a:endParaRPr lang="de-DE" dirty="0" smtClean="0">
              <a:sym typeface="Wingdings" panose="05000000000000000000" pitchFamily="2" charset="2"/>
            </a:endParaRPr>
          </a:p>
          <a:p>
            <a:pPr marL="0" lvl="1" indent="0">
              <a:buClr>
                <a:schemeClr val="tx1"/>
              </a:buClr>
              <a:buNone/>
            </a:pPr>
            <a:endParaRPr lang="de-DE" dirty="0" smtClean="0">
              <a:sym typeface="Wingdings" panose="05000000000000000000" pitchFamily="2" charset="2"/>
            </a:endParaRPr>
          </a:p>
          <a:p>
            <a:pPr marL="0" lvl="1" indent="0">
              <a:buClr>
                <a:schemeClr val="tx1"/>
              </a:buClr>
              <a:buNone/>
            </a:pPr>
            <a:r>
              <a:rPr lang="sk-SK" sz="2400" b="1" dirty="0" smtClean="0">
                <a:sym typeface="Wingdings" panose="05000000000000000000" pitchFamily="2" charset="2"/>
              </a:rPr>
              <a:t>Area</a:t>
            </a:r>
            <a:r>
              <a:rPr lang="de-DE" sz="2400" b="1" dirty="0" smtClean="0">
                <a:sym typeface="Wingdings" panose="05000000000000000000" pitchFamily="2" charset="2"/>
              </a:rPr>
              <a:t>										</a:t>
            </a:r>
            <a:r>
              <a:rPr lang="de-DE" sz="2400" b="1" dirty="0" smtClean="0"/>
              <a:t>891,8</a:t>
            </a:r>
            <a:r>
              <a:rPr lang="de-DE" sz="2400" b="1" dirty="0"/>
              <a:t> km²</a:t>
            </a:r>
            <a:endParaRPr lang="de-DE" sz="2400" b="1" dirty="0" smtClean="0">
              <a:sym typeface="Wingdings" panose="05000000000000000000" pitchFamily="2" charset="2"/>
            </a:endParaRPr>
          </a:p>
          <a:p>
            <a:pPr marL="0" lvl="1" indent="0">
              <a:buClr>
                <a:schemeClr val="tx1"/>
              </a:buClr>
              <a:buNone/>
            </a:pPr>
            <a:r>
              <a:rPr lang="sk-SK" sz="2400" b="1" dirty="0" err="1" smtClean="0">
                <a:sym typeface="Wingdings" panose="05000000000000000000" pitchFamily="2" charset="2"/>
              </a:rPr>
              <a:t>Population</a:t>
            </a:r>
            <a:r>
              <a:rPr lang="sk-SK" sz="2400" b="1" dirty="0" smtClean="0">
                <a:sym typeface="Wingdings" panose="05000000000000000000" pitchFamily="2" charset="2"/>
              </a:rPr>
              <a:t> </a:t>
            </a:r>
            <a:r>
              <a:rPr lang="sk-SK" sz="2400" b="1" dirty="0" err="1" smtClean="0">
                <a:sym typeface="Wingdings" panose="05000000000000000000" pitchFamily="2" charset="2"/>
              </a:rPr>
              <a:t>density</a:t>
            </a:r>
            <a:r>
              <a:rPr lang="de-DE" sz="2400" b="1" dirty="0">
                <a:solidFill>
                  <a:srgbClr val="FF0000"/>
                </a:solidFill>
                <a:sym typeface="Wingdings" panose="05000000000000000000" pitchFamily="2" charset="2"/>
              </a:rPr>
              <a:t>	</a:t>
            </a:r>
            <a:r>
              <a:rPr lang="de-DE" sz="2400" b="1" dirty="0" smtClean="0">
                <a:sym typeface="Wingdings" panose="05000000000000000000" pitchFamily="2" charset="2"/>
              </a:rPr>
              <a:t>					</a:t>
            </a:r>
            <a:r>
              <a:rPr lang="de-DE" sz="2400" b="1" dirty="0" smtClean="0"/>
              <a:t>4 012,0 </a:t>
            </a:r>
            <a:r>
              <a:rPr lang="de-DE" sz="2400" b="1" dirty="0"/>
              <a:t>km²</a:t>
            </a:r>
            <a:endParaRPr lang="de-DE" sz="2400" b="1" dirty="0">
              <a:sym typeface="Wingdings" panose="05000000000000000000" pitchFamily="2" charset="2"/>
            </a:endParaRPr>
          </a:p>
          <a:p>
            <a:pPr marL="0" lvl="1" indent="0">
              <a:buClr>
                <a:schemeClr val="tx1"/>
              </a:buClr>
              <a:buNone/>
            </a:pPr>
            <a:r>
              <a:rPr lang="sk-SK" sz="2400" b="1" dirty="0" err="1" smtClean="0">
                <a:sym typeface="Wingdings" panose="05000000000000000000" pitchFamily="2" charset="2"/>
              </a:rPr>
              <a:t>Average</a:t>
            </a:r>
            <a:r>
              <a:rPr lang="sk-SK" sz="2400" b="1" dirty="0" smtClean="0">
                <a:sym typeface="Wingdings" panose="05000000000000000000" pitchFamily="2" charset="2"/>
              </a:rPr>
              <a:t> </a:t>
            </a:r>
            <a:r>
              <a:rPr lang="sk-SK" sz="2400" b="1" dirty="0" err="1" smtClean="0">
                <a:sym typeface="Wingdings" panose="05000000000000000000" pitchFamily="2" charset="2"/>
              </a:rPr>
              <a:t>age</a:t>
            </a:r>
            <a:r>
              <a:rPr lang="de-DE" sz="2400" b="1" dirty="0">
                <a:sym typeface="Wingdings" panose="05000000000000000000" pitchFamily="2" charset="2"/>
              </a:rPr>
              <a:t>		</a:t>
            </a:r>
            <a:r>
              <a:rPr lang="de-DE" sz="2400" b="1" dirty="0" smtClean="0">
                <a:sym typeface="Wingdings" panose="05000000000000000000" pitchFamily="2" charset="2"/>
              </a:rPr>
              <a:t>						42,7</a:t>
            </a:r>
          </a:p>
          <a:p>
            <a:pPr marL="0" lvl="1" indent="0">
              <a:buClr>
                <a:schemeClr val="tx1"/>
              </a:buClr>
              <a:buNone/>
            </a:pPr>
            <a:r>
              <a:rPr lang="sk-SK" sz="2400" b="1" dirty="0" smtClean="0">
                <a:sym typeface="Wingdings" panose="05000000000000000000" pitchFamily="2" charset="2"/>
              </a:rPr>
              <a:t>Inhabitants</a:t>
            </a:r>
            <a:r>
              <a:rPr lang="de-DE" sz="2400" b="1" dirty="0" smtClean="0">
                <a:sym typeface="Wingdings" panose="05000000000000000000" pitchFamily="2" charset="2"/>
              </a:rPr>
              <a:t>	</a:t>
            </a:r>
            <a:r>
              <a:rPr lang="de-DE" sz="2400" b="1" dirty="0">
                <a:sym typeface="Wingdings" panose="05000000000000000000" pitchFamily="2" charset="2"/>
              </a:rPr>
              <a:t>			</a:t>
            </a:r>
            <a:r>
              <a:rPr lang="de-DE" sz="2400" b="1" dirty="0" smtClean="0">
                <a:sym typeface="Wingdings" panose="05000000000000000000" pitchFamily="2" charset="2"/>
              </a:rPr>
              <a:t>				</a:t>
            </a:r>
            <a:r>
              <a:rPr lang="de-DE" sz="2400" b="1" dirty="0" smtClean="0"/>
              <a:t>3. </a:t>
            </a:r>
            <a:r>
              <a:rPr lang="de-DE" sz="2400" b="1" dirty="0"/>
              <a:t>688 </a:t>
            </a:r>
            <a:r>
              <a:rPr lang="de-DE" sz="2400" b="1" dirty="0" smtClean="0"/>
              <a:t>976</a:t>
            </a:r>
          </a:p>
          <a:p>
            <a:pPr marL="0" lvl="1" indent="0">
              <a:buClr>
                <a:schemeClr val="tx1"/>
              </a:buClr>
              <a:buNone/>
            </a:pPr>
            <a:r>
              <a:rPr lang="sk-SK" sz="2400" b="1" dirty="0" smtClean="0">
                <a:sym typeface="Wingdings" panose="05000000000000000000" pitchFamily="2" charset="2"/>
              </a:rPr>
              <a:t>Persons with migration backg</a:t>
            </a:r>
            <a:r>
              <a:rPr lang="de-DE" sz="2400" b="1" dirty="0" smtClean="0">
                <a:sym typeface="Wingdings" panose="05000000000000000000" pitchFamily="2" charset="2"/>
              </a:rPr>
              <a:t>r</a:t>
            </a:r>
            <a:r>
              <a:rPr lang="sk-SK" sz="2400" b="1" dirty="0" smtClean="0">
                <a:sym typeface="Wingdings" panose="05000000000000000000" pitchFamily="2" charset="2"/>
              </a:rPr>
              <a:t>ound</a:t>
            </a:r>
            <a:r>
              <a:rPr lang="de-DE" sz="2400" b="1" dirty="0" smtClean="0">
                <a:sym typeface="Wingdings" panose="05000000000000000000" pitchFamily="2" charset="2"/>
              </a:rPr>
              <a:t> 		</a:t>
            </a:r>
            <a:r>
              <a:rPr lang="de-DE" sz="2400" b="1" dirty="0" smtClean="0"/>
              <a:t>1. </a:t>
            </a:r>
            <a:r>
              <a:rPr lang="de-DE" sz="2400" b="1" dirty="0"/>
              <a:t>172 191</a:t>
            </a:r>
            <a:endParaRPr lang="de-DE" sz="2400" b="1" dirty="0" smtClean="0">
              <a:solidFill>
                <a:srgbClr val="FF0000"/>
              </a:solidFill>
            </a:endParaRPr>
          </a:p>
          <a:p>
            <a:pPr marL="0" lvl="1" indent="0">
              <a:buClr>
                <a:schemeClr val="tx1"/>
              </a:buClr>
              <a:buNone/>
            </a:pPr>
            <a:r>
              <a:rPr lang="sk-SK" sz="2400" b="1" dirty="0" smtClean="0">
                <a:sym typeface="Wingdings" panose="05000000000000000000" pitchFamily="2" charset="2"/>
              </a:rPr>
              <a:t>Persons with migration backg</a:t>
            </a:r>
            <a:r>
              <a:rPr lang="de-DE" sz="2400" b="1" dirty="0" smtClean="0">
                <a:sym typeface="Wingdings" panose="05000000000000000000" pitchFamily="2" charset="2"/>
              </a:rPr>
              <a:t>r</a:t>
            </a:r>
            <a:r>
              <a:rPr lang="sk-SK" sz="2400" b="1" dirty="0" smtClean="0">
                <a:sym typeface="Wingdings" panose="05000000000000000000" pitchFamily="2" charset="2"/>
              </a:rPr>
              <a:t>ound </a:t>
            </a:r>
            <a:r>
              <a:rPr lang="de-DE" sz="2400" b="1" dirty="0" smtClean="0">
                <a:sym typeface="Wingdings" panose="05000000000000000000" pitchFamily="2" charset="2"/>
              </a:rPr>
              <a:t>		31,8%</a:t>
            </a:r>
          </a:p>
          <a:p>
            <a:pPr marL="0" lvl="1" indent="0">
              <a:spcBef>
                <a:spcPts val="0"/>
              </a:spcBef>
              <a:spcAft>
                <a:spcPts val="0"/>
              </a:spcAft>
              <a:buClr>
                <a:schemeClr val="tx1"/>
              </a:buClr>
              <a:buNone/>
            </a:pPr>
            <a:r>
              <a:rPr lang="sk-SK" altLang="de-DE" sz="2400" b="1" dirty="0" err="1" smtClean="0"/>
              <a:t>Children</a:t>
            </a:r>
            <a:r>
              <a:rPr lang="sk-SK" altLang="de-DE" sz="2400" b="1" dirty="0" smtClean="0"/>
              <a:t> and </a:t>
            </a:r>
            <a:r>
              <a:rPr lang="sk-SK" altLang="de-DE" sz="2400" b="1" dirty="0" err="1" smtClean="0"/>
              <a:t>Adolescents</a:t>
            </a:r>
            <a:r>
              <a:rPr lang="sk-SK" altLang="de-DE" sz="2400" b="1" dirty="0" smtClean="0"/>
              <a:t> </a:t>
            </a:r>
            <a:r>
              <a:rPr lang="de-DE" altLang="de-DE" sz="2400" b="1" dirty="0" smtClean="0"/>
              <a:t>&lt; 18</a:t>
            </a:r>
            <a:r>
              <a:rPr lang="sk-SK" altLang="de-DE" sz="2400" b="1" dirty="0" smtClean="0"/>
              <a:t> </a:t>
            </a:r>
            <a:r>
              <a:rPr lang="de-DE" altLang="de-DE" sz="2400" b="1" dirty="0" err="1" smtClean="0"/>
              <a:t>with</a:t>
            </a:r>
            <a:r>
              <a:rPr lang="de-DE" altLang="de-DE" sz="2400" b="1" dirty="0" smtClean="0"/>
              <a:t>  	278.981 </a:t>
            </a:r>
          </a:p>
          <a:p>
            <a:pPr marL="0" lvl="1" indent="0">
              <a:spcBef>
                <a:spcPts val="0"/>
              </a:spcBef>
              <a:spcAft>
                <a:spcPts val="0"/>
              </a:spcAft>
              <a:buClr>
                <a:schemeClr val="tx1"/>
              </a:buClr>
              <a:buNone/>
            </a:pPr>
            <a:r>
              <a:rPr lang="sk-SK" sz="2400" b="1" dirty="0" smtClean="0">
                <a:sym typeface="Wingdings" panose="05000000000000000000" pitchFamily="2" charset="2"/>
              </a:rPr>
              <a:t>migration backgro</a:t>
            </a:r>
            <a:r>
              <a:rPr lang="de-DE" sz="2400" b="1" dirty="0" smtClean="0">
                <a:sym typeface="Wingdings" panose="05000000000000000000" pitchFamily="2" charset="2"/>
              </a:rPr>
              <a:t>und</a:t>
            </a:r>
            <a:r>
              <a:rPr lang="sk-SK" dirty="0" smtClean="0">
                <a:sym typeface="Wingdings" panose="05000000000000000000" pitchFamily="2" charset="2"/>
              </a:rPr>
              <a:t>	</a:t>
            </a:r>
            <a:r>
              <a:rPr lang="de-DE" altLang="de-DE" dirty="0" smtClean="0"/>
              <a:t>      	</a:t>
            </a:r>
          </a:p>
          <a:p>
            <a:pPr marL="0" lvl="1" indent="0">
              <a:buClr>
                <a:schemeClr val="tx1"/>
              </a:buClr>
              <a:buNone/>
            </a:pPr>
            <a:endParaRPr lang="de-DE" dirty="0" smtClean="0">
              <a:latin typeface="+mj-lt"/>
            </a:endParaRPr>
          </a:p>
          <a:p>
            <a:pPr marL="400050" lvl="2" indent="0">
              <a:buClr>
                <a:schemeClr val="tx1"/>
              </a:buClr>
              <a:buNone/>
            </a:pPr>
            <a:endParaRPr lang="de-DE" sz="1600" dirty="0"/>
          </a:p>
          <a:p>
            <a:endParaRPr lang="de-DE" dirty="0"/>
          </a:p>
        </p:txBody>
      </p:sp>
      <p:sp>
        <p:nvSpPr>
          <p:cNvPr id="4" name="Foliennummernplatzhalter 3"/>
          <p:cNvSpPr>
            <a:spLocks noGrp="1"/>
          </p:cNvSpPr>
          <p:nvPr>
            <p:ph type="sldNum" sz="quarter" idx="12"/>
          </p:nvPr>
        </p:nvSpPr>
        <p:spPr/>
        <p:txBody>
          <a:bodyPr/>
          <a:lstStyle/>
          <a:p>
            <a:pPr>
              <a:defRPr/>
            </a:pPr>
            <a:fld id="{E19EEEE4-05EA-436E-989B-F9740C8D779A}" type="slidenum">
              <a:rPr lang="de-DE" smtClean="0"/>
              <a:pPr>
                <a:defRPr/>
              </a:pPr>
              <a:t>5</a:t>
            </a:fld>
            <a:endParaRPr lang="de-DE" dirty="0"/>
          </a:p>
        </p:txBody>
      </p:sp>
      <p:sp>
        <p:nvSpPr>
          <p:cNvPr id="18" name="Textfeld 17"/>
          <p:cNvSpPr txBox="1"/>
          <p:nvPr/>
        </p:nvSpPr>
        <p:spPr>
          <a:xfrm>
            <a:off x="395536" y="6510536"/>
            <a:ext cx="7030396" cy="230832"/>
          </a:xfrm>
          <a:prstGeom prst="rect">
            <a:avLst/>
          </a:prstGeom>
          <a:noFill/>
        </p:spPr>
        <p:txBody>
          <a:bodyPr wrap="square" rtlCol="0">
            <a:spAutoFit/>
          </a:bodyPr>
          <a:lstStyle/>
          <a:p>
            <a:r>
              <a:rPr lang="de-DE" sz="900" dirty="0"/>
              <a:t>Quelle: Amt für Statistik Berlin-Brandenburg</a:t>
            </a:r>
            <a:r>
              <a:rPr lang="de-DE" sz="900"/>
              <a:t>, </a:t>
            </a:r>
            <a:r>
              <a:rPr lang="de-DE" sz="900" smtClean="0"/>
              <a:t>2017, </a:t>
            </a:r>
            <a:r>
              <a:rPr lang="de-DE" sz="900" dirty="0"/>
              <a:t>A I 5 </a:t>
            </a:r>
            <a:r>
              <a:rPr lang="de-DE" sz="900" dirty="0" err="1"/>
              <a:t>hj</a:t>
            </a:r>
            <a:r>
              <a:rPr lang="de-DE" sz="900" dirty="0"/>
              <a:t> 2 / 15</a:t>
            </a:r>
          </a:p>
        </p:txBody>
      </p:sp>
      <p:cxnSp>
        <p:nvCxnSpPr>
          <p:cNvPr id="8" name="Gerade Verbindung 7"/>
          <p:cNvCxnSpPr/>
          <p:nvPr/>
        </p:nvCxnSpPr>
        <p:spPr>
          <a:xfrm>
            <a:off x="539552" y="3140968"/>
            <a:ext cx="5616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539552" y="3501008"/>
            <a:ext cx="5616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539552" y="3861048"/>
            <a:ext cx="5616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539552" y="4221088"/>
            <a:ext cx="5616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539552" y="4581128"/>
            <a:ext cx="5616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539552" y="4941168"/>
            <a:ext cx="5616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539552" y="5301208"/>
            <a:ext cx="5616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539552" y="2780928"/>
            <a:ext cx="5616624"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2" descr="https://imperia9.berlinonline.de/fotolia/landschaft/fotolia_47275498_subscription_monthly_xxl.jpg?timestamp=1365078407"/>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498" t="10417" r="10299" b="17595"/>
          <a:stretch/>
        </p:blipFill>
        <p:spPr bwMode="auto">
          <a:xfrm>
            <a:off x="6521269" y="667816"/>
            <a:ext cx="2794967" cy="2252955"/>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Gerade Verbindung 22"/>
          <p:cNvCxnSpPr/>
          <p:nvPr/>
        </p:nvCxnSpPr>
        <p:spPr>
          <a:xfrm>
            <a:off x="611560" y="701055"/>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060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19872" y="2241034"/>
            <a:ext cx="5213903" cy="3933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llipse 5"/>
          <p:cNvSpPr/>
          <p:nvPr/>
        </p:nvSpPr>
        <p:spPr>
          <a:xfrm>
            <a:off x="2411760" y="3936831"/>
            <a:ext cx="864096" cy="720080"/>
          </a:xfrm>
          <a:prstGeom prst="ellipse">
            <a:avLst/>
          </a:prstGeom>
          <a:solidFill>
            <a:srgbClr val="0070C0"/>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Ellipse 4"/>
          <p:cNvSpPr/>
          <p:nvPr/>
        </p:nvSpPr>
        <p:spPr>
          <a:xfrm>
            <a:off x="467544" y="3789040"/>
            <a:ext cx="1296144" cy="1152128"/>
          </a:xfrm>
          <a:prstGeom prst="ellipse">
            <a:avLst/>
          </a:prstGeom>
          <a:solidFill>
            <a:srgbClr val="0070C0"/>
          </a:solidFill>
          <a:ln>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p:txBody>
          <a:bodyPr/>
          <a:lstStyle/>
          <a:p>
            <a:pPr algn="l"/>
            <a:r>
              <a:rPr lang="de-DE" dirty="0" smtClean="0"/>
              <a:t>1. </a:t>
            </a:r>
            <a:r>
              <a:rPr lang="sk-SK" dirty="0" err="1" smtClean="0"/>
              <a:t>The</a:t>
            </a:r>
            <a:r>
              <a:rPr lang="sk-SK" dirty="0" smtClean="0"/>
              <a:t> </a:t>
            </a:r>
            <a:r>
              <a:rPr lang="sk-SK" dirty="0" err="1" smtClean="0"/>
              <a:t>growing</a:t>
            </a:r>
            <a:r>
              <a:rPr lang="sk-SK" dirty="0" smtClean="0"/>
              <a:t> city</a:t>
            </a:r>
            <a:endParaRPr lang="de-DE" dirty="0"/>
          </a:p>
        </p:txBody>
      </p:sp>
      <p:sp>
        <p:nvSpPr>
          <p:cNvPr id="4" name="Foliennummernplatzhalter 3"/>
          <p:cNvSpPr>
            <a:spLocks noGrp="1"/>
          </p:cNvSpPr>
          <p:nvPr>
            <p:ph type="sldNum" sz="quarter" idx="12"/>
          </p:nvPr>
        </p:nvSpPr>
        <p:spPr/>
        <p:txBody>
          <a:bodyPr/>
          <a:lstStyle/>
          <a:p>
            <a:pPr>
              <a:defRPr/>
            </a:pPr>
            <a:fld id="{E19EEEE4-05EA-436E-989B-F9740C8D779A}" type="slidenum">
              <a:rPr lang="de-DE" smtClean="0"/>
              <a:pPr>
                <a:defRPr/>
              </a:pPr>
              <a:t>6</a:t>
            </a:fld>
            <a:endParaRPr lang="de-DE" dirty="0"/>
          </a:p>
        </p:txBody>
      </p:sp>
      <p:sp>
        <p:nvSpPr>
          <p:cNvPr id="19" name="Textfeld 18"/>
          <p:cNvSpPr txBox="1"/>
          <p:nvPr/>
        </p:nvSpPr>
        <p:spPr>
          <a:xfrm>
            <a:off x="179512" y="2996952"/>
            <a:ext cx="3672408" cy="1492716"/>
          </a:xfrm>
          <a:prstGeom prst="rect">
            <a:avLst/>
          </a:prstGeom>
          <a:noFill/>
        </p:spPr>
        <p:txBody>
          <a:bodyPr wrap="square" rtlCol="0">
            <a:spAutoFit/>
          </a:bodyPr>
          <a:lstStyle/>
          <a:p>
            <a:r>
              <a:rPr lang="de-DE" sz="1500" b="1" dirty="0" smtClean="0">
                <a:latin typeface="Calibri" panose="020F0502020204030204" pitchFamily="34" charset="0"/>
              </a:rPr>
              <a:t>  </a:t>
            </a:r>
            <a:endParaRPr lang="sk-SK" sz="1500" b="1" dirty="0" smtClean="0">
              <a:latin typeface="Calibri" panose="020F0502020204030204" pitchFamily="34" charset="0"/>
            </a:endParaRPr>
          </a:p>
          <a:p>
            <a:r>
              <a:rPr lang="sk-SK" sz="1500" b="1" dirty="0" err="1" smtClean="0">
                <a:latin typeface="Calibri" panose="020F0502020204030204" pitchFamily="34" charset="0"/>
              </a:rPr>
              <a:t>People</a:t>
            </a:r>
            <a:r>
              <a:rPr lang="sk-SK" sz="1500" b="1" dirty="0" smtClean="0">
                <a:latin typeface="Calibri" panose="020F0502020204030204" pitchFamily="34" charset="0"/>
              </a:rPr>
              <a:t> </a:t>
            </a:r>
            <a:r>
              <a:rPr lang="sk-SK" sz="1500" b="1" dirty="0" err="1" smtClean="0">
                <a:latin typeface="Calibri" panose="020F0502020204030204" pitchFamily="34" charset="0"/>
              </a:rPr>
              <a:t>with</a:t>
            </a:r>
            <a:r>
              <a:rPr lang="sk-SK" sz="1500" b="1" dirty="0" smtClean="0">
                <a:latin typeface="Calibri" panose="020F0502020204030204" pitchFamily="34" charset="0"/>
              </a:rPr>
              <a:t> </a:t>
            </a:r>
          </a:p>
          <a:p>
            <a:r>
              <a:rPr lang="sk-SK" sz="1500" b="1" dirty="0" err="1" smtClean="0">
                <a:latin typeface="Calibri" panose="020F0502020204030204" pitchFamily="34" charset="0"/>
              </a:rPr>
              <a:t>migration</a:t>
            </a:r>
            <a:r>
              <a:rPr lang="sk-SK" sz="1500" b="1" dirty="0" smtClean="0">
                <a:latin typeface="Calibri" panose="020F0502020204030204" pitchFamily="34" charset="0"/>
              </a:rPr>
              <a:t> </a:t>
            </a:r>
            <a:r>
              <a:rPr lang="sk-SK" sz="1500" b="1" dirty="0" err="1" smtClean="0">
                <a:latin typeface="Calibri" panose="020F0502020204030204" pitchFamily="34" charset="0"/>
              </a:rPr>
              <a:t>background</a:t>
            </a:r>
            <a:r>
              <a:rPr lang="de-DE" sz="1500" b="1" dirty="0" smtClean="0">
                <a:latin typeface="Calibri" panose="020F0502020204030204" pitchFamily="34" charset="0"/>
              </a:rPr>
              <a:t>           </a:t>
            </a:r>
            <a:r>
              <a:rPr lang="sk-SK" sz="1500" b="1" dirty="0" err="1" smtClean="0">
                <a:latin typeface="Calibri" panose="020F0502020204030204" pitchFamily="34" charset="0"/>
              </a:rPr>
              <a:t>Foreign</a:t>
            </a:r>
            <a:r>
              <a:rPr lang="sk-SK" sz="1500" b="1" dirty="0" smtClean="0">
                <a:latin typeface="Calibri" panose="020F0502020204030204" pitchFamily="34" charset="0"/>
              </a:rPr>
              <a:t> </a:t>
            </a:r>
            <a:r>
              <a:rPr lang="sk-SK" sz="1500" b="1" dirty="0" err="1" smtClean="0">
                <a:latin typeface="Calibri" panose="020F0502020204030204" pitchFamily="34" charset="0"/>
              </a:rPr>
              <a:t>citizens</a:t>
            </a:r>
            <a:endParaRPr lang="de-DE" sz="1500" b="1" dirty="0" smtClean="0">
              <a:latin typeface="Calibri" panose="020F0502020204030204" pitchFamily="34" charset="0"/>
            </a:endParaRPr>
          </a:p>
          <a:p>
            <a:endParaRPr lang="de-DE" sz="1500" b="1" dirty="0" smtClean="0"/>
          </a:p>
          <a:p>
            <a:r>
              <a:rPr lang="de-DE" sz="1500" dirty="0" smtClean="0">
                <a:solidFill>
                  <a:schemeClr val="bg1">
                    <a:lumMod val="85000"/>
                  </a:schemeClr>
                </a:solidFill>
              </a:rPr>
              <a:t>       </a:t>
            </a:r>
            <a:endParaRPr lang="sk-SK" sz="1500" dirty="0" smtClean="0">
              <a:solidFill>
                <a:schemeClr val="bg1">
                  <a:lumMod val="85000"/>
                </a:schemeClr>
              </a:solidFill>
            </a:endParaRPr>
          </a:p>
          <a:p>
            <a:r>
              <a:rPr lang="sk-SK" sz="1500" dirty="0" smtClean="0">
                <a:solidFill>
                  <a:schemeClr val="bg1">
                    <a:lumMod val="85000"/>
                  </a:schemeClr>
                </a:solidFill>
                <a:sym typeface="Wingdings" panose="05000000000000000000" pitchFamily="2" charset="2"/>
              </a:rPr>
              <a:t>      </a:t>
            </a:r>
            <a:r>
              <a:rPr lang="de-DE" sz="1500" dirty="0" smtClean="0">
                <a:solidFill>
                  <a:schemeClr val="bg1">
                    <a:lumMod val="85000"/>
                  </a:schemeClr>
                </a:solidFill>
                <a:sym typeface="Wingdings" panose="05000000000000000000" pitchFamily="2" charset="2"/>
              </a:rPr>
              <a:t>  </a:t>
            </a:r>
            <a:r>
              <a:rPr lang="de-DE" sz="1600" dirty="0" smtClean="0">
                <a:solidFill>
                  <a:srgbClr val="CCECFF"/>
                </a:solidFill>
                <a:sym typeface="Wingdings" panose="05000000000000000000" pitchFamily="2" charset="2"/>
              </a:rPr>
              <a:t>1 172 191</a:t>
            </a:r>
            <a:r>
              <a:rPr lang="de-DE" sz="1500" dirty="0" smtClean="0">
                <a:solidFill>
                  <a:srgbClr val="CCECFF"/>
                </a:solidFill>
              </a:rPr>
              <a:t>           </a:t>
            </a:r>
            <a:r>
              <a:rPr lang="de-DE" sz="1500" b="1" dirty="0" smtClean="0"/>
              <a:t>&gt;</a:t>
            </a:r>
            <a:r>
              <a:rPr lang="de-DE" sz="1500" b="1" dirty="0" smtClean="0">
                <a:solidFill>
                  <a:schemeClr val="bg1">
                    <a:lumMod val="85000"/>
                  </a:schemeClr>
                </a:solidFill>
              </a:rPr>
              <a:t>             </a:t>
            </a:r>
            <a:r>
              <a:rPr lang="de-DE" sz="1600" dirty="0" smtClean="0">
                <a:solidFill>
                  <a:srgbClr val="CCECFF"/>
                </a:solidFill>
              </a:rPr>
              <a:t>690 210</a:t>
            </a:r>
            <a:endParaRPr lang="de-DE" sz="1500" dirty="0">
              <a:solidFill>
                <a:srgbClr val="CCECFF"/>
              </a:solidFill>
            </a:endParaRPr>
          </a:p>
        </p:txBody>
      </p:sp>
      <p:sp>
        <p:nvSpPr>
          <p:cNvPr id="22" name="Textfeld 21"/>
          <p:cNvSpPr txBox="1"/>
          <p:nvPr/>
        </p:nvSpPr>
        <p:spPr>
          <a:xfrm>
            <a:off x="395536" y="6510536"/>
            <a:ext cx="5472608" cy="230832"/>
          </a:xfrm>
          <a:prstGeom prst="rect">
            <a:avLst/>
          </a:prstGeom>
          <a:noFill/>
        </p:spPr>
        <p:txBody>
          <a:bodyPr wrap="square" rtlCol="0">
            <a:spAutoFit/>
          </a:bodyPr>
          <a:lstStyle/>
          <a:p>
            <a:r>
              <a:rPr lang="de-DE" sz="900" dirty="0"/>
              <a:t>Quelle: Amt für Statistik Berlin-Brandenburg, </a:t>
            </a:r>
            <a:r>
              <a:rPr lang="de-DE" sz="900" dirty="0" smtClean="0"/>
              <a:t>2017, </a:t>
            </a:r>
            <a:r>
              <a:rPr lang="de-DE" sz="900" dirty="0"/>
              <a:t>A I 5 </a:t>
            </a:r>
            <a:r>
              <a:rPr lang="de-DE" sz="900" dirty="0" err="1"/>
              <a:t>hj</a:t>
            </a:r>
            <a:r>
              <a:rPr lang="de-DE" sz="900" dirty="0"/>
              <a:t> 2 / 15</a:t>
            </a:r>
          </a:p>
        </p:txBody>
      </p:sp>
      <p:sp>
        <p:nvSpPr>
          <p:cNvPr id="3" name="Inhaltsplatzhalter 2"/>
          <p:cNvSpPr>
            <a:spLocks noGrp="1"/>
          </p:cNvSpPr>
          <p:nvPr>
            <p:ph idx="1"/>
          </p:nvPr>
        </p:nvSpPr>
        <p:spPr>
          <a:xfrm>
            <a:off x="467544" y="1796409"/>
            <a:ext cx="8229600" cy="443880"/>
          </a:xfrm>
        </p:spPr>
        <p:txBody>
          <a:bodyPr/>
          <a:lstStyle/>
          <a:p>
            <a:pPr marL="0" indent="0">
              <a:buNone/>
            </a:pPr>
            <a:r>
              <a:rPr lang="sk-SK" b="1" dirty="0" smtClean="0"/>
              <a:t>People with migration backgroun</a:t>
            </a:r>
            <a:r>
              <a:rPr lang="de-DE" b="1" dirty="0" smtClean="0"/>
              <a:t>d</a:t>
            </a:r>
            <a:r>
              <a:rPr lang="sk-SK" b="1" dirty="0" smtClean="0"/>
              <a:t> in the city districts</a:t>
            </a:r>
            <a:r>
              <a:rPr lang="de-DE" b="1" dirty="0" smtClean="0"/>
              <a:t> </a:t>
            </a:r>
            <a:endParaRPr lang="sk-SK" b="1" dirty="0" smtClean="0"/>
          </a:p>
          <a:p>
            <a:pPr marL="0" indent="0">
              <a:buNone/>
            </a:pPr>
            <a:r>
              <a:rPr lang="de-DE" sz="1400" b="0" dirty="0" smtClean="0"/>
              <a:t>30.06.2017</a:t>
            </a:r>
            <a:endParaRPr lang="de-DE" sz="1600" b="0" dirty="0"/>
          </a:p>
        </p:txBody>
      </p:sp>
      <p:cxnSp>
        <p:nvCxnSpPr>
          <p:cNvPr id="11" name="Gerade Verbindung 10"/>
          <p:cNvCxnSpPr/>
          <p:nvPr/>
        </p:nvCxnSpPr>
        <p:spPr>
          <a:xfrm>
            <a:off x="539552" y="2732931"/>
            <a:ext cx="396044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Freihandform 7"/>
          <p:cNvSpPr/>
          <p:nvPr/>
        </p:nvSpPr>
        <p:spPr>
          <a:xfrm>
            <a:off x="5320843" y="2983177"/>
            <a:ext cx="1067544" cy="2412196"/>
          </a:xfrm>
          <a:custGeom>
            <a:avLst/>
            <a:gdLst>
              <a:gd name="connsiteX0" fmla="*/ 136594 w 1067544"/>
              <a:gd name="connsiteY0" fmla="*/ 0 h 2412196"/>
              <a:gd name="connsiteX1" fmla="*/ 153144 w 1067544"/>
              <a:gd name="connsiteY1" fmla="*/ 33101 h 2412196"/>
              <a:gd name="connsiteX2" fmla="*/ 161419 w 1067544"/>
              <a:gd name="connsiteY2" fmla="*/ 91027 h 2412196"/>
              <a:gd name="connsiteX3" fmla="*/ 157281 w 1067544"/>
              <a:gd name="connsiteY3" fmla="*/ 219291 h 2412196"/>
              <a:gd name="connsiteX4" fmla="*/ 149006 w 1067544"/>
              <a:gd name="connsiteY4" fmla="*/ 244116 h 2412196"/>
              <a:gd name="connsiteX5" fmla="*/ 140731 w 1067544"/>
              <a:gd name="connsiteY5" fmla="*/ 268942 h 2412196"/>
              <a:gd name="connsiteX6" fmla="*/ 128319 w 1067544"/>
              <a:gd name="connsiteY6" fmla="*/ 293767 h 2412196"/>
              <a:gd name="connsiteX7" fmla="*/ 115906 w 1067544"/>
              <a:gd name="connsiteY7" fmla="*/ 297904 h 2412196"/>
              <a:gd name="connsiteX8" fmla="*/ 107631 w 1067544"/>
              <a:gd name="connsiteY8" fmla="*/ 306180 h 2412196"/>
              <a:gd name="connsiteX9" fmla="*/ 99356 w 1067544"/>
              <a:gd name="connsiteY9" fmla="*/ 318592 h 2412196"/>
              <a:gd name="connsiteX10" fmla="*/ 86943 w 1067544"/>
              <a:gd name="connsiteY10" fmla="*/ 322730 h 2412196"/>
              <a:gd name="connsiteX11" fmla="*/ 62118 w 1067544"/>
              <a:gd name="connsiteY11" fmla="*/ 339280 h 2412196"/>
              <a:gd name="connsiteX12" fmla="*/ 49705 w 1067544"/>
              <a:gd name="connsiteY12" fmla="*/ 343418 h 2412196"/>
              <a:gd name="connsiteX13" fmla="*/ 20742 w 1067544"/>
              <a:gd name="connsiteY13" fmla="*/ 351693 h 2412196"/>
              <a:gd name="connsiteX14" fmla="*/ 8329 w 1067544"/>
              <a:gd name="connsiteY14" fmla="*/ 359968 h 2412196"/>
              <a:gd name="connsiteX15" fmla="*/ 54 w 1067544"/>
              <a:gd name="connsiteY15" fmla="*/ 372380 h 2412196"/>
              <a:gd name="connsiteX16" fmla="*/ 12467 w 1067544"/>
              <a:gd name="connsiteY16" fmla="*/ 397206 h 2412196"/>
              <a:gd name="connsiteX17" fmla="*/ 24880 w 1067544"/>
              <a:gd name="connsiteY17" fmla="*/ 401343 h 2412196"/>
              <a:gd name="connsiteX18" fmla="*/ 37292 w 1067544"/>
              <a:gd name="connsiteY18" fmla="*/ 409618 h 2412196"/>
              <a:gd name="connsiteX19" fmla="*/ 57980 w 1067544"/>
              <a:gd name="connsiteY19" fmla="*/ 426169 h 2412196"/>
              <a:gd name="connsiteX20" fmla="*/ 70393 w 1067544"/>
              <a:gd name="connsiteY20" fmla="*/ 430306 h 2412196"/>
              <a:gd name="connsiteX21" fmla="*/ 82805 w 1067544"/>
              <a:gd name="connsiteY21" fmla="*/ 438581 h 2412196"/>
              <a:gd name="connsiteX22" fmla="*/ 95218 w 1067544"/>
              <a:gd name="connsiteY22" fmla="*/ 442719 h 2412196"/>
              <a:gd name="connsiteX23" fmla="*/ 103493 w 1067544"/>
              <a:gd name="connsiteY23" fmla="*/ 455132 h 2412196"/>
              <a:gd name="connsiteX24" fmla="*/ 128319 w 1067544"/>
              <a:gd name="connsiteY24" fmla="*/ 471682 h 2412196"/>
              <a:gd name="connsiteX25" fmla="*/ 132456 w 1067544"/>
              <a:gd name="connsiteY25" fmla="*/ 484095 h 2412196"/>
              <a:gd name="connsiteX26" fmla="*/ 157281 w 1067544"/>
              <a:gd name="connsiteY26" fmla="*/ 504782 h 2412196"/>
              <a:gd name="connsiteX27" fmla="*/ 173832 w 1067544"/>
              <a:gd name="connsiteY27" fmla="*/ 525470 h 2412196"/>
              <a:gd name="connsiteX28" fmla="*/ 182107 w 1067544"/>
              <a:gd name="connsiteY28" fmla="*/ 537883 h 2412196"/>
              <a:gd name="connsiteX29" fmla="*/ 194519 w 1067544"/>
              <a:gd name="connsiteY29" fmla="*/ 546158 h 2412196"/>
              <a:gd name="connsiteX30" fmla="*/ 227620 w 1067544"/>
              <a:gd name="connsiteY30" fmla="*/ 575121 h 2412196"/>
              <a:gd name="connsiteX31" fmla="*/ 244170 w 1067544"/>
              <a:gd name="connsiteY31" fmla="*/ 595809 h 2412196"/>
              <a:gd name="connsiteX32" fmla="*/ 264858 w 1067544"/>
              <a:gd name="connsiteY32" fmla="*/ 620634 h 2412196"/>
              <a:gd name="connsiteX33" fmla="*/ 268995 w 1067544"/>
              <a:gd name="connsiteY33" fmla="*/ 633047 h 2412196"/>
              <a:gd name="connsiteX34" fmla="*/ 277271 w 1067544"/>
              <a:gd name="connsiteY34" fmla="*/ 641322 h 2412196"/>
              <a:gd name="connsiteX35" fmla="*/ 285546 w 1067544"/>
              <a:gd name="connsiteY35" fmla="*/ 653734 h 2412196"/>
              <a:gd name="connsiteX36" fmla="*/ 289683 w 1067544"/>
              <a:gd name="connsiteY36" fmla="*/ 666147 h 2412196"/>
              <a:gd name="connsiteX37" fmla="*/ 297958 w 1067544"/>
              <a:gd name="connsiteY37" fmla="*/ 678560 h 2412196"/>
              <a:gd name="connsiteX38" fmla="*/ 314509 w 1067544"/>
              <a:gd name="connsiteY38" fmla="*/ 711660 h 2412196"/>
              <a:gd name="connsiteX39" fmla="*/ 326921 w 1067544"/>
              <a:gd name="connsiteY39" fmla="*/ 777861 h 2412196"/>
              <a:gd name="connsiteX40" fmla="*/ 322784 w 1067544"/>
              <a:gd name="connsiteY40" fmla="*/ 827512 h 2412196"/>
              <a:gd name="connsiteX41" fmla="*/ 314509 w 1067544"/>
              <a:gd name="connsiteY41" fmla="*/ 839924 h 2412196"/>
              <a:gd name="connsiteX42" fmla="*/ 285546 w 1067544"/>
              <a:gd name="connsiteY42" fmla="*/ 864750 h 2412196"/>
              <a:gd name="connsiteX43" fmla="*/ 273133 w 1067544"/>
              <a:gd name="connsiteY43" fmla="*/ 868887 h 2412196"/>
              <a:gd name="connsiteX44" fmla="*/ 252445 w 1067544"/>
              <a:gd name="connsiteY44" fmla="*/ 885437 h 2412196"/>
              <a:gd name="connsiteX45" fmla="*/ 244170 w 1067544"/>
              <a:gd name="connsiteY45" fmla="*/ 893713 h 2412196"/>
              <a:gd name="connsiteX46" fmla="*/ 206932 w 1067544"/>
              <a:gd name="connsiteY46" fmla="*/ 901988 h 2412196"/>
              <a:gd name="connsiteX47" fmla="*/ 190382 w 1067544"/>
              <a:gd name="connsiteY47" fmla="*/ 906125 h 2412196"/>
              <a:gd name="connsiteX48" fmla="*/ 165557 w 1067544"/>
              <a:gd name="connsiteY48" fmla="*/ 914400 h 2412196"/>
              <a:gd name="connsiteX49" fmla="*/ 144869 w 1067544"/>
              <a:gd name="connsiteY49" fmla="*/ 918538 h 2412196"/>
              <a:gd name="connsiteX50" fmla="*/ 132456 w 1067544"/>
              <a:gd name="connsiteY50" fmla="*/ 926813 h 2412196"/>
              <a:gd name="connsiteX51" fmla="*/ 115906 w 1067544"/>
              <a:gd name="connsiteY51" fmla="*/ 930951 h 2412196"/>
              <a:gd name="connsiteX52" fmla="*/ 124181 w 1067544"/>
              <a:gd name="connsiteY52" fmla="*/ 955776 h 2412196"/>
              <a:gd name="connsiteX53" fmla="*/ 132456 w 1067544"/>
              <a:gd name="connsiteY53" fmla="*/ 984739 h 2412196"/>
              <a:gd name="connsiteX54" fmla="*/ 136594 w 1067544"/>
              <a:gd name="connsiteY54" fmla="*/ 1009564 h 2412196"/>
              <a:gd name="connsiteX55" fmla="*/ 140731 w 1067544"/>
              <a:gd name="connsiteY55" fmla="*/ 1030252 h 2412196"/>
              <a:gd name="connsiteX56" fmla="*/ 144869 w 1067544"/>
              <a:gd name="connsiteY56" fmla="*/ 1063352 h 2412196"/>
              <a:gd name="connsiteX57" fmla="*/ 149006 w 1067544"/>
              <a:gd name="connsiteY57" fmla="*/ 1075765 h 2412196"/>
              <a:gd name="connsiteX58" fmla="*/ 157281 w 1067544"/>
              <a:gd name="connsiteY58" fmla="*/ 1108866 h 2412196"/>
              <a:gd name="connsiteX59" fmla="*/ 161419 w 1067544"/>
              <a:gd name="connsiteY59" fmla="*/ 1121278 h 2412196"/>
              <a:gd name="connsiteX60" fmla="*/ 169694 w 1067544"/>
              <a:gd name="connsiteY60" fmla="*/ 1133691 h 2412196"/>
              <a:gd name="connsiteX61" fmla="*/ 173832 w 1067544"/>
              <a:gd name="connsiteY61" fmla="*/ 1170929 h 2412196"/>
              <a:gd name="connsiteX62" fmla="*/ 182107 w 1067544"/>
              <a:gd name="connsiteY62" fmla="*/ 1253680 h 2412196"/>
              <a:gd name="connsiteX63" fmla="*/ 256583 w 1067544"/>
              <a:gd name="connsiteY63" fmla="*/ 1245405 h 2412196"/>
              <a:gd name="connsiteX64" fmla="*/ 268995 w 1067544"/>
              <a:gd name="connsiteY64" fmla="*/ 1237130 h 2412196"/>
              <a:gd name="connsiteX65" fmla="*/ 302096 w 1067544"/>
              <a:gd name="connsiteY65" fmla="*/ 1241267 h 2412196"/>
              <a:gd name="connsiteX66" fmla="*/ 331059 w 1067544"/>
              <a:gd name="connsiteY66" fmla="*/ 1249542 h 2412196"/>
              <a:gd name="connsiteX67" fmla="*/ 451048 w 1067544"/>
              <a:gd name="connsiteY67" fmla="*/ 1245405 h 2412196"/>
              <a:gd name="connsiteX68" fmla="*/ 463461 w 1067544"/>
              <a:gd name="connsiteY68" fmla="*/ 1241267 h 2412196"/>
              <a:gd name="connsiteX69" fmla="*/ 475873 w 1067544"/>
              <a:gd name="connsiteY69" fmla="*/ 1232992 h 2412196"/>
              <a:gd name="connsiteX70" fmla="*/ 513111 w 1067544"/>
              <a:gd name="connsiteY70" fmla="*/ 1237130 h 2412196"/>
              <a:gd name="connsiteX71" fmla="*/ 521386 w 1067544"/>
              <a:gd name="connsiteY71" fmla="*/ 1249542 h 2412196"/>
              <a:gd name="connsiteX72" fmla="*/ 529662 w 1067544"/>
              <a:gd name="connsiteY72" fmla="*/ 1257818 h 2412196"/>
              <a:gd name="connsiteX73" fmla="*/ 537937 w 1067544"/>
              <a:gd name="connsiteY73" fmla="*/ 1270230 h 2412196"/>
              <a:gd name="connsiteX74" fmla="*/ 550349 w 1067544"/>
              <a:gd name="connsiteY74" fmla="*/ 1278505 h 2412196"/>
              <a:gd name="connsiteX75" fmla="*/ 566900 w 1067544"/>
              <a:gd name="connsiteY75" fmla="*/ 1299193 h 2412196"/>
              <a:gd name="connsiteX76" fmla="*/ 575175 w 1067544"/>
              <a:gd name="connsiteY76" fmla="*/ 1311606 h 2412196"/>
              <a:gd name="connsiteX77" fmla="*/ 579312 w 1067544"/>
              <a:gd name="connsiteY77" fmla="*/ 1324018 h 2412196"/>
              <a:gd name="connsiteX78" fmla="*/ 620688 w 1067544"/>
              <a:gd name="connsiteY78" fmla="*/ 1336431 h 2412196"/>
              <a:gd name="connsiteX79" fmla="*/ 633100 w 1067544"/>
              <a:gd name="connsiteY79" fmla="*/ 1340569 h 2412196"/>
              <a:gd name="connsiteX80" fmla="*/ 645513 w 1067544"/>
              <a:gd name="connsiteY80" fmla="*/ 1365394 h 2412196"/>
              <a:gd name="connsiteX81" fmla="*/ 641376 w 1067544"/>
              <a:gd name="connsiteY81" fmla="*/ 1402632 h 2412196"/>
              <a:gd name="connsiteX82" fmla="*/ 633100 w 1067544"/>
              <a:gd name="connsiteY82" fmla="*/ 1410907 h 2412196"/>
              <a:gd name="connsiteX83" fmla="*/ 595862 w 1067544"/>
              <a:gd name="connsiteY83" fmla="*/ 1431595 h 2412196"/>
              <a:gd name="connsiteX84" fmla="*/ 600000 w 1067544"/>
              <a:gd name="connsiteY84" fmla="*/ 1452283 h 2412196"/>
              <a:gd name="connsiteX85" fmla="*/ 641376 w 1067544"/>
              <a:gd name="connsiteY85" fmla="*/ 1456420 h 2412196"/>
              <a:gd name="connsiteX86" fmla="*/ 653788 w 1067544"/>
              <a:gd name="connsiteY86" fmla="*/ 1464695 h 2412196"/>
              <a:gd name="connsiteX87" fmla="*/ 670338 w 1067544"/>
              <a:gd name="connsiteY87" fmla="*/ 1485383 h 2412196"/>
              <a:gd name="connsiteX88" fmla="*/ 691026 w 1067544"/>
              <a:gd name="connsiteY88" fmla="*/ 1501933 h 2412196"/>
              <a:gd name="connsiteX89" fmla="*/ 699301 w 1067544"/>
              <a:gd name="connsiteY89" fmla="*/ 1514346 h 2412196"/>
              <a:gd name="connsiteX90" fmla="*/ 703439 w 1067544"/>
              <a:gd name="connsiteY90" fmla="*/ 1526759 h 2412196"/>
              <a:gd name="connsiteX91" fmla="*/ 715852 w 1067544"/>
              <a:gd name="connsiteY91" fmla="*/ 1530896 h 2412196"/>
              <a:gd name="connsiteX92" fmla="*/ 728264 w 1067544"/>
              <a:gd name="connsiteY92" fmla="*/ 1539171 h 2412196"/>
              <a:gd name="connsiteX93" fmla="*/ 736539 w 1067544"/>
              <a:gd name="connsiteY93" fmla="*/ 1563997 h 2412196"/>
              <a:gd name="connsiteX94" fmla="*/ 748952 w 1067544"/>
              <a:gd name="connsiteY94" fmla="*/ 1555722 h 2412196"/>
              <a:gd name="connsiteX95" fmla="*/ 753090 w 1067544"/>
              <a:gd name="connsiteY95" fmla="*/ 1568134 h 2412196"/>
              <a:gd name="connsiteX96" fmla="*/ 757227 w 1067544"/>
              <a:gd name="connsiteY96" fmla="*/ 1630198 h 2412196"/>
              <a:gd name="connsiteX97" fmla="*/ 773777 w 1067544"/>
              <a:gd name="connsiteY97" fmla="*/ 1655023 h 2412196"/>
              <a:gd name="connsiteX98" fmla="*/ 782052 w 1067544"/>
              <a:gd name="connsiteY98" fmla="*/ 1679848 h 2412196"/>
              <a:gd name="connsiteX99" fmla="*/ 786190 w 1067544"/>
              <a:gd name="connsiteY99" fmla="*/ 1692261 h 2412196"/>
              <a:gd name="connsiteX100" fmla="*/ 806878 w 1067544"/>
              <a:gd name="connsiteY100" fmla="*/ 1729499 h 2412196"/>
              <a:gd name="connsiteX101" fmla="*/ 819290 w 1067544"/>
              <a:gd name="connsiteY101" fmla="*/ 1737774 h 2412196"/>
              <a:gd name="connsiteX102" fmla="*/ 823428 w 1067544"/>
              <a:gd name="connsiteY102" fmla="*/ 1795700 h 2412196"/>
              <a:gd name="connsiteX103" fmla="*/ 798603 w 1067544"/>
              <a:gd name="connsiteY103" fmla="*/ 1808113 h 2412196"/>
              <a:gd name="connsiteX104" fmla="*/ 736539 w 1067544"/>
              <a:gd name="connsiteY104" fmla="*/ 1803975 h 2412196"/>
              <a:gd name="connsiteX105" fmla="*/ 711714 w 1067544"/>
              <a:gd name="connsiteY105" fmla="*/ 1795700 h 2412196"/>
              <a:gd name="connsiteX106" fmla="*/ 703439 w 1067544"/>
              <a:gd name="connsiteY106" fmla="*/ 1808113 h 2412196"/>
              <a:gd name="connsiteX107" fmla="*/ 719989 w 1067544"/>
              <a:gd name="connsiteY107" fmla="*/ 1832938 h 2412196"/>
              <a:gd name="connsiteX108" fmla="*/ 732402 w 1067544"/>
              <a:gd name="connsiteY108" fmla="*/ 1857763 h 2412196"/>
              <a:gd name="connsiteX109" fmla="*/ 740677 w 1067544"/>
              <a:gd name="connsiteY109" fmla="*/ 1870176 h 2412196"/>
              <a:gd name="connsiteX110" fmla="*/ 744814 w 1067544"/>
              <a:gd name="connsiteY110" fmla="*/ 1882589 h 2412196"/>
              <a:gd name="connsiteX111" fmla="*/ 753090 w 1067544"/>
              <a:gd name="connsiteY111" fmla="*/ 1890864 h 2412196"/>
              <a:gd name="connsiteX112" fmla="*/ 761365 w 1067544"/>
              <a:gd name="connsiteY112" fmla="*/ 1903276 h 2412196"/>
              <a:gd name="connsiteX113" fmla="*/ 782052 w 1067544"/>
              <a:gd name="connsiteY113" fmla="*/ 1940514 h 2412196"/>
              <a:gd name="connsiteX114" fmla="*/ 790328 w 1067544"/>
              <a:gd name="connsiteY114" fmla="*/ 1948790 h 2412196"/>
              <a:gd name="connsiteX115" fmla="*/ 811015 w 1067544"/>
              <a:gd name="connsiteY115" fmla="*/ 1969477 h 2412196"/>
              <a:gd name="connsiteX116" fmla="*/ 819290 w 1067544"/>
              <a:gd name="connsiteY116" fmla="*/ 1981890 h 2412196"/>
              <a:gd name="connsiteX117" fmla="*/ 852391 w 1067544"/>
              <a:gd name="connsiteY117" fmla="*/ 2006715 h 2412196"/>
              <a:gd name="connsiteX118" fmla="*/ 864804 w 1067544"/>
              <a:gd name="connsiteY118" fmla="*/ 2010853 h 2412196"/>
              <a:gd name="connsiteX119" fmla="*/ 889629 w 1067544"/>
              <a:gd name="connsiteY119" fmla="*/ 2035678 h 2412196"/>
              <a:gd name="connsiteX120" fmla="*/ 906179 w 1067544"/>
              <a:gd name="connsiteY120" fmla="*/ 2060504 h 2412196"/>
              <a:gd name="connsiteX121" fmla="*/ 943417 w 1067544"/>
              <a:gd name="connsiteY121" fmla="*/ 2093604 h 2412196"/>
              <a:gd name="connsiteX122" fmla="*/ 964105 w 1067544"/>
              <a:gd name="connsiteY122" fmla="*/ 2110154 h 2412196"/>
              <a:gd name="connsiteX123" fmla="*/ 976518 w 1067544"/>
              <a:gd name="connsiteY123" fmla="*/ 2118429 h 2412196"/>
              <a:gd name="connsiteX124" fmla="*/ 1001343 w 1067544"/>
              <a:gd name="connsiteY124" fmla="*/ 2126704 h 2412196"/>
              <a:gd name="connsiteX125" fmla="*/ 1009618 w 1067544"/>
              <a:gd name="connsiteY125" fmla="*/ 2134980 h 2412196"/>
              <a:gd name="connsiteX126" fmla="*/ 1022031 w 1067544"/>
              <a:gd name="connsiteY126" fmla="*/ 2139117 h 2412196"/>
              <a:gd name="connsiteX127" fmla="*/ 1030306 w 1067544"/>
              <a:gd name="connsiteY127" fmla="*/ 2151530 h 2412196"/>
              <a:gd name="connsiteX128" fmla="*/ 1042719 w 1067544"/>
              <a:gd name="connsiteY128" fmla="*/ 2159805 h 2412196"/>
              <a:gd name="connsiteX129" fmla="*/ 1067544 w 1067544"/>
              <a:gd name="connsiteY129" fmla="*/ 2176355 h 2412196"/>
              <a:gd name="connsiteX130" fmla="*/ 1050994 w 1067544"/>
              <a:gd name="connsiteY130" fmla="*/ 2238418 h 2412196"/>
              <a:gd name="connsiteX131" fmla="*/ 1050994 w 1067544"/>
              <a:gd name="connsiteY131" fmla="*/ 2412196 h 241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1067544" h="2412196">
                <a:moveTo>
                  <a:pt x="136594" y="0"/>
                </a:moveTo>
                <a:cubicBezTo>
                  <a:pt x="142010" y="9027"/>
                  <a:pt x="151474" y="21412"/>
                  <a:pt x="153144" y="33101"/>
                </a:cubicBezTo>
                <a:cubicBezTo>
                  <a:pt x="162209" y="96555"/>
                  <a:pt x="151166" y="60269"/>
                  <a:pt x="161419" y="91027"/>
                </a:cubicBezTo>
                <a:cubicBezTo>
                  <a:pt x="160040" y="133782"/>
                  <a:pt x="160738" y="176654"/>
                  <a:pt x="157281" y="219291"/>
                </a:cubicBezTo>
                <a:cubicBezTo>
                  <a:pt x="156576" y="227985"/>
                  <a:pt x="151764" y="235841"/>
                  <a:pt x="149006" y="244116"/>
                </a:cubicBezTo>
                <a:lnTo>
                  <a:pt x="140731" y="268942"/>
                </a:lnTo>
                <a:cubicBezTo>
                  <a:pt x="138005" y="277119"/>
                  <a:pt x="135611" y="287934"/>
                  <a:pt x="128319" y="293767"/>
                </a:cubicBezTo>
                <a:cubicBezTo>
                  <a:pt x="124913" y="296492"/>
                  <a:pt x="120044" y="296525"/>
                  <a:pt x="115906" y="297904"/>
                </a:cubicBezTo>
                <a:cubicBezTo>
                  <a:pt x="113148" y="300663"/>
                  <a:pt x="110068" y="303134"/>
                  <a:pt x="107631" y="306180"/>
                </a:cubicBezTo>
                <a:cubicBezTo>
                  <a:pt x="104525" y="310063"/>
                  <a:pt x="103239" y="315486"/>
                  <a:pt x="99356" y="318592"/>
                </a:cubicBezTo>
                <a:cubicBezTo>
                  <a:pt x="95950" y="321317"/>
                  <a:pt x="90756" y="320612"/>
                  <a:pt x="86943" y="322730"/>
                </a:cubicBezTo>
                <a:cubicBezTo>
                  <a:pt x="78249" y="327560"/>
                  <a:pt x="71553" y="336135"/>
                  <a:pt x="62118" y="339280"/>
                </a:cubicBezTo>
                <a:cubicBezTo>
                  <a:pt x="57980" y="340659"/>
                  <a:pt x="53899" y="342220"/>
                  <a:pt x="49705" y="343418"/>
                </a:cubicBezTo>
                <a:cubicBezTo>
                  <a:pt x="43512" y="345187"/>
                  <a:pt x="27360" y="348384"/>
                  <a:pt x="20742" y="351693"/>
                </a:cubicBezTo>
                <a:cubicBezTo>
                  <a:pt x="16294" y="353917"/>
                  <a:pt x="12467" y="357210"/>
                  <a:pt x="8329" y="359968"/>
                </a:cubicBezTo>
                <a:cubicBezTo>
                  <a:pt x="5571" y="364105"/>
                  <a:pt x="871" y="367475"/>
                  <a:pt x="54" y="372380"/>
                </a:cubicBezTo>
                <a:cubicBezTo>
                  <a:pt x="-828" y="377670"/>
                  <a:pt x="9289" y="394664"/>
                  <a:pt x="12467" y="397206"/>
                </a:cubicBezTo>
                <a:cubicBezTo>
                  <a:pt x="15873" y="399931"/>
                  <a:pt x="20742" y="399964"/>
                  <a:pt x="24880" y="401343"/>
                </a:cubicBezTo>
                <a:cubicBezTo>
                  <a:pt x="29017" y="404101"/>
                  <a:pt x="33409" y="406512"/>
                  <a:pt x="37292" y="409618"/>
                </a:cubicBezTo>
                <a:cubicBezTo>
                  <a:pt x="50120" y="419882"/>
                  <a:pt x="40999" y="417679"/>
                  <a:pt x="57980" y="426169"/>
                </a:cubicBezTo>
                <a:cubicBezTo>
                  <a:pt x="61881" y="428119"/>
                  <a:pt x="66255" y="428927"/>
                  <a:pt x="70393" y="430306"/>
                </a:cubicBezTo>
                <a:cubicBezTo>
                  <a:pt x="74530" y="433064"/>
                  <a:pt x="78357" y="436357"/>
                  <a:pt x="82805" y="438581"/>
                </a:cubicBezTo>
                <a:cubicBezTo>
                  <a:pt x="86706" y="440532"/>
                  <a:pt x="91812" y="439994"/>
                  <a:pt x="95218" y="442719"/>
                </a:cubicBezTo>
                <a:cubicBezTo>
                  <a:pt x="99101" y="445826"/>
                  <a:pt x="99751" y="451857"/>
                  <a:pt x="103493" y="455132"/>
                </a:cubicBezTo>
                <a:cubicBezTo>
                  <a:pt x="110978" y="461681"/>
                  <a:pt x="128319" y="471682"/>
                  <a:pt x="128319" y="471682"/>
                </a:cubicBezTo>
                <a:cubicBezTo>
                  <a:pt x="129698" y="475820"/>
                  <a:pt x="130037" y="480466"/>
                  <a:pt x="132456" y="484095"/>
                </a:cubicBezTo>
                <a:cubicBezTo>
                  <a:pt x="138826" y="493650"/>
                  <a:pt x="148124" y="498677"/>
                  <a:pt x="157281" y="504782"/>
                </a:cubicBezTo>
                <a:cubicBezTo>
                  <a:pt x="165337" y="528948"/>
                  <a:pt x="155116" y="506754"/>
                  <a:pt x="173832" y="525470"/>
                </a:cubicBezTo>
                <a:cubicBezTo>
                  <a:pt x="177348" y="528986"/>
                  <a:pt x="178591" y="534367"/>
                  <a:pt x="182107" y="537883"/>
                </a:cubicBezTo>
                <a:cubicBezTo>
                  <a:pt x="185623" y="541399"/>
                  <a:pt x="190777" y="542884"/>
                  <a:pt x="194519" y="546158"/>
                </a:cubicBezTo>
                <a:cubicBezTo>
                  <a:pt x="233241" y="580041"/>
                  <a:pt x="199690" y="556502"/>
                  <a:pt x="227620" y="575121"/>
                </a:cubicBezTo>
                <a:cubicBezTo>
                  <a:pt x="253088" y="613322"/>
                  <a:pt x="220588" y="566331"/>
                  <a:pt x="244170" y="595809"/>
                </a:cubicBezTo>
                <a:cubicBezTo>
                  <a:pt x="267206" y="624605"/>
                  <a:pt x="235378" y="591154"/>
                  <a:pt x="264858" y="620634"/>
                </a:cubicBezTo>
                <a:cubicBezTo>
                  <a:pt x="266237" y="624772"/>
                  <a:pt x="266751" y="629307"/>
                  <a:pt x="268995" y="633047"/>
                </a:cubicBezTo>
                <a:cubicBezTo>
                  <a:pt x="271002" y="636392"/>
                  <a:pt x="274834" y="638276"/>
                  <a:pt x="277271" y="641322"/>
                </a:cubicBezTo>
                <a:cubicBezTo>
                  <a:pt x="280377" y="645205"/>
                  <a:pt x="282788" y="649597"/>
                  <a:pt x="285546" y="653734"/>
                </a:cubicBezTo>
                <a:cubicBezTo>
                  <a:pt x="286925" y="657872"/>
                  <a:pt x="287733" y="662246"/>
                  <a:pt x="289683" y="666147"/>
                </a:cubicBezTo>
                <a:cubicBezTo>
                  <a:pt x="291907" y="670595"/>
                  <a:pt x="295938" y="674016"/>
                  <a:pt x="297958" y="678560"/>
                </a:cubicBezTo>
                <a:cubicBezTo>
                  <a:pt x="313171" y="712789"/>
                  <a:pt x="297514" y="694667"/>
                  <a:pt x="314509" y="711660"/>
                </a:cubicBezTo>
                <a:cubicBezTo>
                  <a:pt x="324429" y="761262"/>
                  <a:pt x="320472" y="739162"/>
                  <a:pt x="326921" y="777861"/>
                </a:cubicBezTo>
                <a:cubicBezTo>
                  <a:pt x="325542" y="794411"/>
                  <a:pt x="326041" y="811227"/>
                  <a:pt x="322784" y="827512"/>
                </a:cubicBezTo>
                <a:cubicBezTo>
                  <a:pt x="321809" y="832388"/>
                  <a:pt x="317745" y="836149"/>
                  <a:pt x="314509" y="839924"/>
                </a:cubicBezTo>
                <a:cubicBezTo>
                  <a:pt x="306875" y="848830"/>
                  <a:pt x="296526" y="859260"/>
                  <a:pt x="285546" y="864750"/>
                </a:cubicBezTo>
                <a:cubicBezTo>
                  <a:pt x="281645" y="866700"/>
                  <a:pt x="277271" y="867508"/>
                  <a:pt x="273133" y="868887"/>
                </a:cubicBezTo>
                <a:cubicBezTo>
                  <a:pt x="256650" y="893612"/>
                  <a:pt x="274652" y="872112"/>
                  <a:pt x="252445" y="885437"/>
                </a:cubicBezTo>
                <a:cubicBezTo>
                  <a:pt x="249100" y="887444"/>
                  <a:pt x="247515" y="891706"/>
                  <a:pt x="244170" y="893713"/>
                </a:cubicBezTo>
                <a:cubicBezTo>
                  <a:pt x="236121" y="898542"/>
                  <a:pt x="212356" y="900903"/>
                  <a:pt x="206932" y="901988"/>
                </a:cubicBezTo>
                <a:cubicBezTo>
                  <a:pt x="201356" y="903103"/>
                  <a:pt x="195829" y="904491"/>
                  <a:pt x="190382" y="906125"/>
                </a:cubicBezTo>
                <a:cubicBezTo>
                  <a:pt x="182027" y="908631"/>
                  <a:pt x="174110" y="912689"/>
                  <a:pt x="165557" y="914400"/>
                </a:cubicBezTo>
                <a:lnTo>
                  <a:pt x="144869" y="918538"/>
                </a:lnTo>
                <a:cubicBezTo>
                  <a:pt x="140731" y="921296"/>
                  <a:pt x="137027" y="924854"/>
                  <a:pt x="132456" y="926813"/>
                </a:cubicBezTo>
                <a:cubicBezTo>
                  <a:pt x="127229" y="929053"/>
                  <a:pt x="117468" y="925483"/>
                  <a:pt x="115906" y="930951"/>
                </a:cubicBezTo>
                <a:cubicBezTo>
                  <a:pt x="113510" y="939338"/>
                  <a:pt x="121423" y="947501"/>
                  <a:pt x="124181" y="955776"/>
                </a:cubicBezTo>
                <a:cubicBezTo>
                  <a:pt x="128127" y="967613"/>
                  <a:pt x="129857" y="971742"/>
                  <a:pt x="132456" y="984739"/>
                </a:cubicBezTo>
                <a:cubicBezTo>
                  <a:pt x="134101" y="992965"/>
                  <a:pt x="135093" y="1001310"/>
                  <a:pt x="136594" y="1009564"/>
                </a:cubicBezTo>
                <a:cubicBezTo>
                  <a:pt x="137852" y="1016483"/>
                  <a:pt x="139662" y="1023301"/>
                  <a:pt x="140731" y="1030252"/>
                </a:cubicBezTo>
                <a:cubicBezTo>
                  <a:pt x="142422" y="1041242"/>
                  <a:pt x="142880" y="1052412"/>
                  <a:pt x="144869" y="1063352"/>
                </a:cubicBezTo>
                <a:cubicBezTo>
                  <a:pt x="145649" y="1067643"/>
                  <a:pt x="147859" y="1071557"/>
                  <a:pt x="149006" y="1075765"/>
                </a:cubicBezTo>
                <a:cubicBezTo>
                  <a:pt x="151998" y="1086738"/>
                  <a:pt x="153684" y="1098077"/>
                  <a:pt x="157281" y="1108866"/>
                </a:cubicBezTo>
                <a:cubicBezTo>
                  <a:pt x="158660" y="1113003"/>
                  <a:pt x="159469" y="1117377"/>
                  <a:pt x="161419" y="1121278"/>
                </a:cubicBezTo>
                <a:cubicBezTo>
                  <a:pt x="163643" y="1125726"/>
                  <a:pt x="166936" y="1129553"/>
                  <a:pt x="169694" y="1133691"/>
                </a:cubicBezTo>
                <a:cubicBezTo>
                  <a:pt x="171073" y="1146104"/>
                  <a:pt x="172795" y="1158483"/>
                  <a:pt x="173832" y="1170929"/>
                </a:cubicBezTo>
                <a:cubicBezTo>
                  <a:pt x="180411" y="1249880"/>
                  <a:pt x="173233" y="1209313"/>
                  <a:pt x="182107" y="1253680"/>
                </a:cubicBezTo>
                <a:cubicBezTo>
                  <a:pt x="189845" y="1253164"/>
                  <a:pt x="236843" y="1255275"/>
                  <a:pt x="256583" y="1245405"/>
                </a:cubicBezTo>
                <a:cubicBezTo>
                  <a:pt x="261031" y="1243181"/>
                  <a:pt x="264858" y="1239888"/>
                  <a:pt x="268995" y="1237130"/>
                </a:cubicBezTo>
                <a:cubicBezTo>
                  <a:pt x="280029" y="1238509"/>
                  <a:pt x="291128" y="1239439"/>
                  <a:pt x="302096" y="1241267"/>
                </a:cubicBezTo>
                <a:cubicBezTo>
                  <a:pt x="312479" y="1242998"/>
                  <a:pt x="321226" y="1246265"/>
                  <a:pt x="331059" y="1249542"/>
                </a:cubicBezTo>
                <a:cubicBezTo>
                  <a:pt x="371055" y="1248163"/>
                  <a:pt x="411106" y="1247901"/>
                  <a:pt x="451048" y="1245405"/>
                </a:cubicBezTo>
                <a:cubicBezTo>
                  <a:pt x="455401" y="1245133"/>
                  <a:pt x="459560" y="1243218"/>
                  <a:pt x="463461" y="1241267"/>
                </a:cubicBezTo>
                <a:cubicBezTo>
                  <a:pt x="467909" y="1239043"/>
                  <a:pt x="471736" y="1235750"/>
                  <a:pt x="475873" y="1232992"/>
                </a:cubicBezTo>
                <a:cubicBezTo>
                  <a:pt x="488286" y="1234371"/>
                  <a:pt x="501374" y="1232862"/>
                  <a:pt x="513111" y="1237130"/>
                </a:cubicBezTo>
                <a:cubicBezTo>
                  <a:pt x="517784" y="1238829"/>
                  <a:pt x="518280" y="1245659"/>
                  <a:pt x="521386" y="1249542"/>
                </a:cubicBezTo>
                <a:cubicBezTo>
                  <a:pt x="523823" y="1252588"/>
                  <a:pt x="527225" y="1254772"/>
                  <a:pt x="529662" y="1257818"/>
                </a:cubicBezTo>
                <a:cubicBezTo>
                  <a:pt x="532768" y="1261701"/>
                  <a:pt x="534421" y="1266714"/>
                  <a:pt x="537937" y="1270230"/>
                </a:cubicBezTo>
                <a:cubicBezTo>
                  <a:pt x="541453" y="1273746"/>
                  <a:pt x="546212" y="1275747"/>
                  <a:pt x="550349" y="1278505"/>
                </a:cubicBezTo>
                <a:cubicBezTo>
                  <a:pt x="575818" y="1316710"/>
                  <a:pt x="543316" y="1269715"/>
                  <a:pt x="566900" y="1299193"/>
                </a:cubicBezTo>
                <a:cubicBezTo>
                  <a:pt x="570007" y="1303076"/>
                  <a:pt x="572417" y="1307468"/>
                  <a:pt x="575175" y="1311606"/>
                </a:cubicBezTo>
                <a:cubicBezTo>
                  <a:pt x="576554" y="1315743"/>
                  <a:pt x="577068" y="1320278"/>
                  <a:pt x="579312" y="1324018"/>
                </a:cubicBezTo>
                <a:cubicBezTo>
                  <a:pt x="588472" y="1339285"/>
                  <a:pt x="603604" y="1334296"/>
                  <a:pt x="620688" y="1336431"/>
                </a:cubicBezTo>
                <a:cubicBezTo>
                  <a:pt x="624825" y="1337810"/>
                  <a:pt x="629694" y="1337845"/>
                  <a:pt x="633100" y="1340569"/>
                </a:cubicBezTo>
                <a:cubicBezTo>
                  <a:pt x="640394" y="1346404"/>
                  <a:pt x="642787" y="1357214"/>
                  <a:pt x="645513" y="1365394"/>
                </a:cubicBezTo>
                <a:cubicBezTo>
                  <a:pt x="644134" y="1377807"/>
                  <a:pt x="644662" y="1390583"/>
                  <a:pt x="641376" y="1402632"/>
                </a:cubicBezTo>
                <a:cubicBezTo>
                  <a:pt x="640350" y="1406396"/>
                  <a:pt x="636221" y="1408566"/>
                  <a:pt x="633100" y="1410907"/>
                </a:cubicBezTo>
                <a:cubicBezTo>
                  <a:pt x="610336" y="1427980"/>
                  <a:pt x="615215" y="1425144"/>
                  <a:pt x="595862" y="1431595"/>
                </a:cubicBezTo>
                <a:cubicBezTo>
                  <a:pt x="597241" y="1438491"/>
                  <a:pt x="593826" y="1448916"/>
                  <a:pt x="600000" y="1452283"/>
                </a:cubicBezTo>
                <a:cubicBezTo>
                  <a:pt x="612168" y="1458920"/>
                  <a:pt x="627870" y="1453303"/>
                  <a:pt x="641376" y="1456420"/>
                </a:cubicBezTo>
                <a:cubicBezTo>
                  <a:pt x="646221" y="1457538"/>
                  <a:pt x="649905" y="1461589"/>
                  <a:pt x="653788" y="1464695"/>
                </a:cubicBezTo>
                <a:cubicBezTo>
                  <a:pt x="664888" y="1473575"/>
                  <a:pt x="660780" y="1473437"/>
                  <a:pt x="670338" y="1485383"/>
                </a:cubicBezTo>
                <a:cubicBezTo>
                  <a:pt x="677075" y="1493804"/>
                  <a:pt x="681812" y="1495790"/>
                  <a:pt x="691026" y="1501933"/>
                </a:cubicBezTo>
                <a:cubicBezTo>
                  <a:pt x="693784" y="1506071"/>
                  <a:pt x="697077" y="1509898"/>
                  <a:pt x="699301" y="1514346"/>
                </a:cubicBezTo>
                <a:cubicBezTo>
                  <a:pt x="701252" y="1518247"/>
                  <a:pt x="700355" y="1523675"/>
                  <a:pt x="703439" y="1526759"/>
                </a:cubicBezTo>
                <a:cubicBezTo>
                  <a:pt x="706523" y="1529843"/>
                  <a:pt x="711714" y="1529517"/>
                  <a:pt x="715852" y="1530896"/>
                </a:cubicBezTo>
                <a:cubicBezTo>
                  <a:pt x="719989" y="1533654"/>
                  <a:pt x="725629" y="1534954"/>
                  <a:pt x="728264" y="1539171"/>
                </a:cubicBezTo>
                <a:cubicBezTo>
                  <a:pt x="732887" y="1546568"/>
                  <a:pt x="736539" y="1563997"/>
                  <a:pt x="736539" y="1563997"/>
                </a:cubicBezTo>
                <a:cubicBezTo>
                  <a:pt x="740677" y="1561239"/>
                  <a:pt x="744128" y="1554516"/>
                  <a:pt x="748952" y="1555722"/>
                </a:cubicBezTo>
                <a:cubicBezTo>
                  <a:pt x="753183" y="1556780"/>
                  <a:pt x="752608" y="1563799"/>
                  <a:pt x="753090" y="1568134"/>
                </a:cubicBezTo>
                <a:cubicBezTo>
                  <a:pt x="755380" y="1588741"/>
                  <a:pt x="754937" y="1609591"/>
                  <a:pt x="757227" y="1630198"/>
                </a:cubicBezTo>
                <a:cubicBezTo>
                  <a:pt x="758724" y="1643669"/>
                  <a:pt x="764308" y="1645553"/>
                  <a:pt x="773777" y="1655023"/>
                </a:cubicBezTo>
                <a:lnTo>
                  <a:pt x="782052" y="1679848"/>
                </a:lnTo>
                <a:lnTo>
                  <a:pt x="786190" y="1692261"/>
                </a:lnTo>
                <a:cubicBezTo>
                  <a:pt x="790502" y="1705196"/>
                  <a:pt x="794684" y="1721369"/>
                  <a:pt x="806878" y="1729499"/>
                </a:cubicBezTo>
                <a:lnTo>
                  <a:pt x="819290" y="1737774"/>
                </a:lnTo>
                <a:cubicBezTo>
                  <a:pt x="826988" y="1760865"/>
                  <a:pt x="833868" y="1769601"/>
                  <a:pt x="823428" y="1795700"/>
                </a:cubicBezTo>
                <a:cubicBezTo>
                  <a:pt x="820960" y="1801869"/>
                  <a:pt x="803828" y="1806371"/>
                  <a:pt x="798603" y="1808113"/>
                </a:cubicBezTo>
                <a:cubicBezTo>
                  <a:pt x="777915" y="1806734"/>
                  <a:pt x="757065" y="1806907"/>
                  <a:pt x="736539" y="1803975"/>
                </a:cubicBezTo>
                <a:cubicBezTo>
                  <a:pt x="727904" y="1802741"/>
                  <a:pt x="711714" y="1795700"/>
                  <a:pt x="711714" y="1795700"/>
                </a:cubicBezTo>
                <a:cubicBezTo>
                  <a:pt x="708956" y="1799838"/>
                  <a:pt x="702360" y="1803259"/>
                  <a:pt x="703439" y="1808113"/>
                </a:cubicBezTo>
                <a:cubicBezTo>
                  <a:pt x="705596" y="1817821"/>
                  <a:pt x="714472" y="1824663"/>
                  <a:pt x="719989" y="1832938"/>
                </a:cubicBezTo>
                <a:cubicBezTo>
                  <a:pt x="743703" y="1868509"/>
                  <a:pt x="715273" y="1823506"/>
                  <a:pt x="732402" y="1857763"/>
                </a:cubicBezTo>
                <a:cubicBezTo>
                  <a:pt x="734626" y="1862211"/>
                  <a:pt x="737919" y="1866038"/>
                  <a:pt x="740677" y="1870176"/>
                </a:cubicBezTo>
                <a:cubicBezTo>
                  <a:pt x="742056" y="1874314"/>
                  <a:pt x="742570" y="1878849"/>
                  <a:pt x="744814" y="1882589"/>
                </a:cubicBezTo>
                <a:cubicBezTo>
                  <a:pt x="746821" y="1885934"/>
                  <a:pt x="750653" y="1887818"/>
                  <a:pt x="753090" y="1890864"/>
                </a:cubicBezTo>
                <a:cubicBezTo>
                  <a:pt x="756196" y="1894747"/>
                  <a:pt x="758607" y="1899139"/>
                  <a:pt x="761365" y="1903276"/>
                </a:cubicBezTo>
                <a:cubicBezTo>
                  <a:pt x="766567" y="1918886"/>
                  <a:pt x="767824" y="1926286"/>
                  <a:pt x="782052" y="1940514"/>
                </a:cubicBezTo>
                <a:cubicBezTo>
                  <a:pt x="784811" y="1943273"/>
                  <a:pt x="787891" y="1945744"/>
                  <a:pt x="790328" y="1948790"/>
                </a:cubicBezTo>
                <a:cubicBezTo>
                  <a:pt x="806090" y="1968492"/>
                  <a:pt x="789737" y="1955291"/>
                  <a:pt x="811015" y="1969477"/>
                </a:cubicBezTo>
                <a:cubicBezTo>
                  <a:pt x="813773" y="1973615"/>
                  <a:pt x="816183" y="1978007"/>
                  <a:pt x="819290" y="1981890"/>
                </a:cubicBezTo>
                <a:cubicBezTo>
                  <a:pt x="826418" y="1990800"/>
                  <a:pt x="845176" y="2004310"/>
                  <a:pt x="852391" y="2006715"/>
                </a:cubicBezTo>
                <a:lnTo>
                  <a:pt x="864804" y="2010853"/>
                </a:lnTo>
                <a:cubicBezTo>
                  <a:pt x="891708" y="2051210"/>
                  <a:pt x="848572" y="1989489"/>
                  <a:pt x="889629" y="2035678"/>
                </a:cubicBezTo>
                <a:cubicBezTo>
                  <a:pt x="896236" y="2043111"/>
                  <a:pt x="899146" y="2053472"/>
                  <a:pt x="906179" y="2060504"/>
                </a:cubicBezTo>
                <a:cubicBezTo>
                  <a:pt x="934521" y="2088845"/>
                  <a:pt x="921268" y="2078837"/>
                  <a:pt x="943417" y="2093604"/>
                </a:cubicBezTo>
                <a:cubicBezTo>
                  <a:pt x="957366" y="2114529"/>
                  <a:pt x="944119" y="2100162"/>
                  <a:pt x="964105" y="2110154"/>
                </a:cubicBezTo>
                <a:cubicBezTo>
                  <a:pt x="968553" y="2112378"/>
                  <a:pt x="971974" y="2116409"/>
                  <a:pt x="976518" y="2118429"/>
                </a:cubicBezTo>
                <a:cubicBezTo>
                  <a:pt x="984489" y="2121972"/>
                  <a:pt x="1001343" y="2126704"/>
                  <a:pt x="1001343" y="2126704"/>
                </a:cubicBezTo>
                <a:cubicBezTo>
                  <a:pt x="1004101" y="2129463"/>
                  <a:pt x="1006273" y="2132973"/>
                  <a:pt x="1009618" y="2134980"/>
                </a:cubicBezTo>
                <a:cubicBezTo>
                  <a:pt x="1013358" y="2137224"/>
                  <a:pt x="1018625" y="2136392"/>
                  <a:pt x="1022031" y="2139117"/>
                </a:cubicBezTo>
                <a:cubicBezTo>
                  <a:pt x="1025914" y="2142223"/>
                  <a:pt x="1026790" y="2148014"/>
                  <a:pt x="1030306" y="2151530"/>
                </a:cubicBezTo>
                <a:cubicBezTo>
                  <a:pt x="1033822" y="2155046"/>
                  <a:pt x="1038899" y="2156621"/>
                  <a:pt x="1042719" y="2159805"/>
                </a:cubicBezTo>
                <a:cubicBezTo>
                  <a:pt x="1063381" y="2177024"/>
                  <a:pt x="1045729" y="2169084"/>
                  <a:pt x="1067544" y="2176355"/>
                </a:cubicBezTo>
                <a:cubicBezTo>
                  <a:pt x="1037523" y="2186363"/>
                  <a:pt x="1052086" y="2177261"/>
                  <a:pt x="1050994" y="2238418"/>
                </a:cubicBezTo>
                <a:cubicBezTo>
                  <a:pt x="1049960" y="2296335"/>
                  <a:pt x="1050994" y="2354270"/>
                  <a:pt x="1050994" y="2412196"/>
                </a:cubicBezTo>
              </a:path>
            </a:pathLst>
          </a:custGeom>
          <a:noFill/>
          <a:ln w="539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Freihandform 17"/>
          <p:cNvSpPr/>
          <p:nvPr/>
        </p:nvSpPr>
        <p:spPr>
          <a:xfrm>
            <a:off x="5350171" y="3407598"/>
            <a:ext cx="816652" cy="1484116"/>
          </a:xfrm>
          <a:custGeom>
            <a:avLst/>
            <a:gdLst>
              <a:gd name="connsiteX0" fmla="*/ 114283 w 816652"/>
              <a:gd name="connsiteY0" fmla="*/ 111013 h 1484116"/>
              <a:gd name="connsiteX1" fmla="*/ 95995 w 816652"/>
              <a:gd name="connsiteY1" fmla="*/ 103698 h 1484116"/>
              <a:gd name="connsiteX2" fmla="*/ 77707 w 816652"/>
              <a:gd name="connsiteY2" fmla="*/ 89068 h 1484116"/>
              <a:gd name="connsiteX3" fmla="*/ 59419 w 816652"/>
              <a:gd name="connsiteY3" fmla="*/ 59807 h 1484116"/>
              <a:gd name="connsiteX4" fmla="*/ 52104 w 816652"/>
              <a:gd name="connsiteY4" fmla="*/ 48834 h 1484116"/>
              <a:gd name="connsiteX5" fmla="*/ 30159 w 816652"/>
              <a:gd name="connsiteY5" fmla="*/ 37861 h 1484116"/>
              <a:gd name="connsiteX6" fmla="*/ 22843 w 816652"/>
              <a:gd name="connsiteY6" fmla="*/ 30546 h 1484116"/>
              <a:gd name="connsiteX7" fmla="*/ 19186 w 816652"/>
              <a:gd name="connsiteY7" fmla="*/ 19573 h 1484116"/>
              <a:gd name="connsiteX8" fmla="*/ 8213 w 816652"/>
              <a:gd name="connsiteY8" fmla="*/ 12258 h 1484116"/>
              <a:gd name="connsiteX9" fmla="*/ 898 w 816652"/>
              <a:gd name="connsiteY9" fmla="*/ 1285 h 1484116"/>
              <a:gd name="connsiteX10" fmla="*/ 30159 w 816652"/>
              <a:gd name="connsiteY10" fmla="*/ 12258 h 1484116"/>
              <a:gd name="connsiteX11" fmla="*/ 41131 w 816652"/>
              <a:gd name="connsiteY11" fmla="*/ 34204 h 1484116"/>
              <a:gd name="connsiteX12" fmla="*/ 52104 w 816652"/>
              <a:gd name="connsiteY12" fmla="*/ 41519 h 1484116"/>
              <a:gd name="connsiteX13" fmla="*/ 63077 w 816652"/>
              <a:gd name="connsiteY13" fmla="*/ 52492 h 1484116"/>
              <a:gd name="connsiteX14" fmla="*/ 77707 w 816652"/>
              <a:gd name="connsiteY14" fmla="*/ 63464 h 1484116"/>
              <a:gd name="connsiteX15" fmla="*/ 85023 w 816652"/>
              <a:gd name="connsiteY15" fmla="*/ 70780 h 1484116"/>
              <a:gd name="connsiteX16" fmla="*/ 92338 w 816652"/>
              <a:gd name="connsiteY16" fmla="*/ 81752 h 1484116"/>
              <a:gd name="connsiteX17" fmla="*/ 103311 w 816652"/>
              <a:gd name="connsiteY17" fmla="*/ 85410 h 1484116"/>
              <a:gd name="connsiteX18" fmla="*/ 121599 w 816652"/>
              <a:gd name="connsiteY18" fmla="*/ 107356 h 1484116"/>
              <a:gd name="connsiteX19" fmla="*/ 136229 w 816652"/>
              <a:gd name="connsiteY19" fmla="*/ 125644 h 1484116"/>
              <a:gd name="connsiteX20" fmla="*/ 158175 w 816652"/>
              <a:gd name="connsiteY20" fmla="*/ 140274 h 1484116"/>
              <a:gd name="connsiteX21" fmla="*/ 187435 w 816652"/>
              <a:gd name="connsiteY21" fmla="*/ 169535 h 1484116"/>
              <a:gd name="connsiteX22" fmla="*/ 194751 w 816652"/>
              <a:gd name="connsiteY22" fmla="*/ 176850 h 1484116"/>
              <a:gd name="connsiteX23" fmla="*/ 205723 w 816652"/>
              <a:gd name="connsiteY23" fmla="*/ 198796 h 1484116"/>
              <a:gd name="connsiteX24" fmla="*/ 213039 w 816652"/>
              <a:gd name="connsiteY24" fmla="*/ 206111 h 1484116"/>
              <a:gd name="connsiteX25" fmla="*/ 227669 w 816652"/>
              <a:gd name="connsiteY25" fmla="*/ 228056 h 1484116"/>
              <a:gd name="connsiteX26" fmla="*/ 245957 w 816652"/>
              <a:gd name="connsiteY26" fmla="*/ 246344 h 1484116"/>
              <a:gd name="connsiteX27" fmla="*/ 249615 w 816652"/>
              <a:gd name="connsiteY27" fmla="*/ 257317 h 1484116"/>
              <a:gd name="connsiteX28" fmla="*/ 264245 w 816652"/>
              <a:gd name="connsiteY28" fmla="*/ 279263 h 1484116"/>
              <a:gd name="connsiteX29" fmla="*/ 275218 w 816652"/>
              <a:gd name="connsiteY29" fmla="*/ 312181 h 1484116"/>
              <a:gd name="connsiteX30" fmla="*/ 278875 w 816652"/>
              <a:gd name="connsiteY30" fmla="*/ 323154 h 1484116"/>
              <a:gd name="connsiteX31" fmla="*/ 282533 w 816652"/>
              <a:gd name="connsiteY31" fmla="*/ 341442 h 1484116"/>
              <a:gd name="connsiteX32" fmla="*/ 286191 w 816652"/>
              <a:gd name="connsiteY32" fmla="*/ 356072 h 1484116"/>
              <a:gd name="connsiteX33" fmla="*/ 293506 w 816652"/>
              <a:gd name="connsiteY33" fmla="*/ 399964 h 1484116"/>
              <a:gd name="connsiteX34" fmla="*/ 282533 w 816652"/>
              <a:gd name="connsiteY34" fmla="*/ 418252 h 1484116"/>
              <a:gd name="connsiteX35" fmla="*/ 267903 w 816652"/>
              <a:gd name="connsiteY35" fmla="*/ 440197 h 1484116"/>
              <a:gd name="connsiteX36" fmla="*/ 260587 w 816652"/>
              <a:gd name="connsiteY36" fmla="*/ 447512 h 1484116"/>
              <a:gd name="connsiteX37" fmla="*/ 238642 w 816652"/>
              <a:gd name="connsiteY37" fmla="*/ 454828 h 1484116"/>
              <a:gd name="connsiteX38" fmla="*/ 216696 w 816652"/>
              <a:gd name="connsiteY38" fmla="*/ 462143 h 1484116"/>
              <a:gd name="connsiteX39" fmla="*/ 205723 w 816652"/>
              <a:gd name="connsiteY39" fmla="*/ 465800 h 1484116"/>
              <a:gd name="connsiteX40" fmla="*/ 180120 w 816652"/>
              <a:gd name="connsiteY40" fmla="*/ 476773 h 1484116"/>
              <a:gd name="connsiteX41" fmla="*/ 158175 w 816652"/>
              <a:gd name="connsiteY41" fmla="*/ 484088 h 1484116"/>
              <a:gd name="connsiteX42" fmla="*/ 114283 w 816652"/>
              <a:gd name="connsiteY42" fmla="*/ 491404 h 1484116"/>
              <a:gd name="connsiteX43" fmla="*/ 103311 w 816652"/>
              <a:gd name="connsiteY43" fmla="*/ 495061 h 1484116"/>
              <a:gd name="connsiteX44" fmla="*/ 81365 w 816652"/>
              <a:gd name="connsiteY44" fmla="*/ 506034 h 1484116"/>
              <a:gd name="connsiteX45" fmla="*/ 77707 w 816652"/>
              <a:gd name="connsiteY45" fmla="*/ 517007 h 1484116"/>
              <a:gd name="connsiteX46" fmla="*/ 88680 w 816652"/>
              <a:gd name="connsiteY46" fmla="*/ 568213 h 1484116"/>
              <a:gd name="connsiteX47" fmla="*/ 92338 w 816652"/>
              <a:gd name="connsiteY47" fmla="*/ 579186 h 1484116"/>
              <a:gd name="connsiteX48" fmla="*/ 103311 w 816652"/>
              <a:gd name="connsiteY48" fmla="*/ 590159 h 1484116"/>
              <a:gd name="connsiteX49" fmla="*/ 125256 w 816652"/>
              <a:gd name="connsiteY49" fmla="*/ 597474 h 1484116"/>
              <a:gd name="connsiteX50" fmla="*/ 136229 w 816652"/>
              <a:gd name="connsiteY50" fmla="*/ 619420 h 1484116"/>
              <a:gd name="connsiteX51" fmla="*/ 147202 w 816652"/>
              <a:gd name="connsiteY51" fmla="*/ 659653 h 1484116"/>
              <a:gd name="connsiteX52" fmla="*/ 150859 w 816652"/>
              <a:gd name="connsiteY52" fmla="*/ 674284 h 1484116"/>
              <a:gd name="connsiteX53" fmla="*/ 154517 w 816652"/>
              <a:gd name="connsiteY53" fmla="*/ 849848 h 1484116"/>
              <a:gd name="connsiteX54" fmla="*/ 169147 w 816652"/>
              <a:gd name="connsiteY54" fmla="*/ 864479 h 1484116"/>
              <a:gd name="connsiteX55" fmla="*/ 194751 w 816652"/>
              <a:gd name="connsiteY55" fmla="*/ 860821 h 1484116"/>
              <a:gd name="connsiteX56" fmla="*/ 242299 w 816652"/>
              <a:gd name="connsiteY56" fmla="*/ 857164 h 1484116"/>
              <a:gd name="connsiteX57" fmla="*/ 264245 w 816652"/>
              <a:gd name="connsiteY57" fmla="*/ 849848 h 1484116"/>
              <a:gd name="connsiteX58" fmla="*/ 289848 w 816652"/>
              <a:gd name="connsiteY58" fmla="*/ 857164 h 1484116"/>
              <a:gd name="connsiteX59" fmla="*/ 359343 w 816652"/>
              <a:gd name="connsiteY59" fmla="*/ 860821 h 1484116"/>
              <a:gd name="connsiteX60" fmla="*/ 406891 w 816652"/>
              <a:gd name="connsiteY60" fmla="*/ 849848 h 1484116"/>
              <a:gd name="connsiteX61" fmla="*/ 417864 w 816652"/>
              <a:gd name="connsiteY61" fmla="*/ 846191 h 1484116"/>
              <a:gd name="connsiteX62" fmla="*/ 428837 w 816652"/>
              <a:gd name="connsiteY62" fmla="*/ 842533 h 1484116"/>
              <a:gd name="connsiteX63" fmla="*/ 491016 w 816652"/>
              <a:gd name="connsiteY63" fmla="*/ 846191 h 1484116"/>
              <a:gd name="connsiteX64" fmla="*/ 512962 w 816652"/>
              <a:gd name="connsiteY64" fmla="*/ 853506 h 1484116"/>
              <a:gd name="connsiteX65" fmla="*/ 523935 w 816652"/>
              <a:gd name="connsiteY65" fmla="*/ 857164 h 1484116"/>
              <a:gd name="connsiteX66" fmla="*/ 553195 w 816652"/>
              <a:gd name="connsiteY66" fmla="*/ 860821 h 1484116"/>
              <a:gd name="connsiteX67" fmla="*/ 560511 w 816652"/>
              <a:gd name="connsiteY67" fmla="*/ 868136 h 1484116"/>
              <a:gd name="connsiteX68" fmla="*/ 564168 w 816652"/>
              <a:gd name="connsiteY68" fmla="*/ 879109 h 1484116"/>
              <a:gd name="connsiteX69" fmla="*/ 586114 w 816652"/>
              <a:gd name="connsiteY69" fmla="*/ 886424 h 1484116"/>
              <a:gd name="connsiteX70" fmla="*/ 600744 w 816652"/>
              <a:gd name="connsiteY70" fmla="*/ 904712 h 1484116"/>
              <a:gd name="connsiteX71" fmla="*/ 604402 w 816652"/>
              <a:gd name="connsiteY71" fmla="*/ 915685 h 1484116"/>
              <a:gd name="connsiteX72" fmla="*/ 619032 w 816652"/>
              <a:gd name="connsiteY72" fmla="*/ 937631 h 1484116"/>
              <a:gd name="connsiteX73" fmla="*/ 615375 w 816652"/>
              <a:gd name="connsiteY73" fmla="*/ 970549 h 1484116"/>
              <a:gd name="connsiteX74" fmla="*/ 608059 w 816652"/>
              <a:gd name="connsiteY74" fmla="*/ 992495 h 1484116"/>
              <a:gd name="connsiteX75" fmla="*/ 611717 w 816652"/>
              <a:gd name="connsiteY75" fmla="*/ 1014440 h 1484116"/>
              <a:gd name="connsiteX76" fmla="*/ 622690 w 816652"/>
              <a:gd name="connsiteY76" fmla="*/ 1010783 h 1484116"/>
              <a:gd name="connsiteX77" fmla="*/ 633663 w 816652"/>
              <a:gd name="connsiteY77" fmla="*/ 988837 h 1484116"/>
              <a:gd name="connsiteX78" fmla="*/ 630005 w 816652"/>
              <a:gd name="connsiteY78" fmla="*/ 944946 h 1484116"/>
              <a:gd name="connsiteX79" fmla="*/ 619032 w 816652"/>
              <a:gd name="connsiteY79" fmla="*/ 937631 h 1484116"/>
              <a:gd name="connsiteX80" fmla="*/ 615375 w 816652"/>
              <a:gd name="connsiteY80" fmla="*/ 926658 h 1484116"/>
              <a:gd name="connsiteX81" fmla="*/ 608059 w 816652"/>
              <a:gd name="connsiteY81" fmla="*/ 919343 h 1484116"/>
              <a:gd name="connsiteX82" fmla="*/ 586114 w 816652"/>
              <a:gd name="connsiteY82" fmla="*/ 908370 h 1484116"/>
              <a:gd name="connsiteX83" fmla="*/ 575141 w 816652"/>
              <a:gd name="connsiteY83" fmla="*/ 897397 h 1484116"/>
              <a:gd name="connsiteX84" fmla="*/ 567826 w 816652"/>
              <a:gd name="connsiteY84" fmla="*/ 886424 h 1484116"/>
              <a:gd name="connsiteX85" fmla="*/ 556853 w 816652"/>
              <a:gd name="connsiteY85" fmla="*/ 879109 h 1484116"/>
              <a:gd name="connsiteX86" fmla="*/ 549538 w 816652"/>
              <a:gd name="connsiteY86" fmla="*/ 868136 h 1484116"/>
              <a:gd name="connsiteX87" fmla="*/ 538565 w 816652"/>
              <a:gd name="connsiteY87" fmla="*/ 860821 h 1484116"/>
              <a:gd name="connsiteX88" fmla="*/ 549538 w 816652"/>
              <a:gd name="connsiteY88" fmla="*/ 868136 h 1484116"/>
              <a:gd name="connsiteX89" fmla="*/ 571483 w 816652"/>
              <a:gd name="connsiteY89" fmla="*/ 879109 h 1484116"/>
              <a:gd name="connsiteX90" fmla="*/ 586114 w 816652"/>
              <a:gd name="connsiteY90" fmla="*/ 893740 h 1484116"/>
              <a:gd name="connsiteX91" fmla="*/ 593429 w 816652"/>
              <a:gd name="connsiteY91" fmla="*/ 904712 h 1484116"/>
              <a:gd name="connsiteX92" fmla="*/ 604402 w 816652"/>
              <a:gd name="connsiteY92" fmla="*/ 908370 h 1484116"/>
              <a:gd name="connsiteX93" fmla="*/ 611717 w 816652"/>
              <a:gd name="connsiteY93" fmla="*/ 919343 h 1484116"/>
              <a:gd name="connsiteX94" fmla="*/ 622690 w 816652"/>
              <a:gd name="connsiteY94" fmla="*/ 926658 h 1484116"/>
              <a:gd name="connsiteX95" fmla="*/ 630005 w 816652"/>
              <a:gd name="connsiteY95" fmla="*/ 959576 h 1484116"/>
              <a:gd name="connsiteX96" fmla="*/ 626347 w 816652"/>
              <a:gd name="connsiteY96" fmla="*/ 985180 h 1484116"/>
              <a:gd name="connsiteX97" fmla="*/ 615375 w 816652"/>
              <a:gd name="connsiteY97" fmla="*/ 992495 h 1484116"/>
              <a:gd name="connsiteX98" fmla="*/ 597087 w 816652"/>
              <a:gd name="connsiteY98" fmla="*/ 1007125 h 1484116"/>
              <a:gd name="connsiteX99" fmla="*/ 597087 w 816652"/>
              <a:gd name="connsiteY99" fmla="*/ 1069304 h 1484116"/>
              <a:gd name="connsiteX100" fmla="*/ 619032 w 816652"/>
              <a:gd name="connsiteY100" fmla="*/ 1080277 h 1484116"/>
              <a:gd name="connsiteX101" fmla="*/ 637320 w 816652"/>
              <a:gd name="connsiteY101" fmla="*/ 1094908 h 1484116"/>
              <a:gd name="connsiteX102" fmla="*/ 644635 w 816652"/>
              <a:gd name="connsiteY102" fmla="*/ 1105880 h 1484116"/>
              <a:gd name="connsiteX103" fmla="*/ 662923 w 816652"/>
              <a:gd name="connsiteY103" fmla="*/ 1120511 h 1484116"/>
              <a:gd name="connsiteX104" fmla="*/ 670239 w 816652"/>
              <a:gd name="connsiteY104" fmla="*/ 1127826 h 1484116"/>
              <a:gd name="connsiteX105" fmla="*/ 673896 w 816652"/>
              <a:gd name="connsiteY105" fmla="*/ 1138799 h 1484116"/>
              <a:gd name="connsiteX106" fmla="*/ 695842 w 816652"/>
              <a:gd name="connsiteY106" fmla="*/ 1153429 h 1484116"/>
              <a:gd name="connsiteX107" fmla="*/ 703157 w 816652"/>
              <a:gd name="connsiteY107" fmla="*/ 1164402 h 1484116"/>
              <a:gd name="connsiteX108" fmla="*/ 725103 w 816652"/>
              <a:gd name="connsiteY108" fmla="*/ 1175375 h 1484116"/>
              <a:gd name="connsiteX109" fmla="*/ 736075 w 816652"/>
              <a:gd name="connsiteY109" fmla="*/ 1171717 h 1484116"/>
              <a:gd name="connsiteX110" fmla="*/ 747048 w 816652"/>
              <a:gd name="connsiteY110" fmla="*/ 1182690 h 1484116"/>
              <a:gd name="connsiteX111" fmla="*/ 761679 w 816652"/>
              <a:gd name="connsiteY111" fmla="*/ 1200978 h 1484116"/>
              <a:gd name="connsiteX112" fmla="*/ 765336 w 816652"/>
              <a:gd name="connsiteY112" fmla="*/ 1211951 h 1484116"/>
              <a:gd name="connsiteX113" fmla="*/ 772651 w 816652"/>
              <a:gd name="connsiteY113" fmla="*/ 1222924 h 1484116"/>
              <a:gd name="connsiteX114" fmla="*/ 776309 w 816652"/>
              <a:gd name="connsiteY114" fmla="*/ 1237554 h 1484116"/>
              <a:gd name="connsiteX115" fmla="*/ 779967 w 816652"/>
              <a:gd name="connsiteY115" fmla="*/ 1248527 h 1484116"/>
              <a:gd name="connsiteX116" fmla="*/ 790939 w 816652"/>
              <a:gd name="connsiteY116" fmla="*/ 1299733 h 1484116"/>
              <a:gd name="connsiteX117" fmla="*/ 798255 w 816652"/>
              <a:gd name="connsiteY117" fmla="*/ 1307048 h 1484116"/>
              <a:gd name="connsiteX118" fmla="*/ 809227 w 816652"/>
              <a:gd name="connsiteY118" fmla="*/ 1339967 h 1484116"/>
              <a:gd name="connsiteX119" fmla="*/ 812885 w 816652"/>
              <a:gd name="connsiteY119" fmla="*/ 1350940 h 1484116"/>
              <a:gd name="connsiteX120" fmla="*/ 816543 w 816652"/>
              <a:gd name="connsiteY120" fmla="*/ 1361912 h 1484116"/>
              <a:gd name="connsiteX121" fmla="*/ 812885 w 816652"/>
              <a:gd name="connsiteY121" fmla="*/ 1402146 h 1484116"/>
              <a:gd name="connsiteX122" fmla="*/ 790939 w 816652"/>
              <a:gd name="connsiteY122" fmla="*/ 1409461 h 1484116"/>
              <a:gd name="connsiteX123" fmla="*/ 747048 w 816652"/>
              <a:gd name="connsiteY123" fmla="*/ 1413119 h 1484116"/>
              <a:gd name="connsiteX124" fmla="*/ 714130 w 816652"/>
              <a:gd name="connsiteY124" fmla="*/ 1405804 h 1484116"/>
              <a:gd name="connsiteX125" fmla="*/ 703157 w 816652"/>
              <a:gd name="connsiteY125" fmla="*/ 1398488 h 1484116"/>
              <a:gd name="connsiteX126" fmla="*/ 688527 w 816652"/>
              <a:gd name="connsiteY126" fmla="*/ 1380200 h 1484116"/>
              <a:gd name="connsiteX127" fmla="*/ 677554 w 816652"/>
              <a:gd name="connsiteY127" fmla="*/ 1376543 h 1484116"/>
              <a:gd name="connsiteX128" fmla="*/ 662923 w 816652"/>
              <a:gd name="connsiteY128" fmla="*/ 1358255 h 1484116"/>
              <a:gd name="connsiteX129" fmla="*/ 651951 w 816652"/>
              <a:gd name="connsiteY129" fmla="*/ 1361912 h 1484116"/>
              <a:gd name="connsiteX130" fmla="*/ 648293 w 816652"/>
              <a:gd name="connsiteY130" fmla="*/ 1383858 h 1484116"/>
              <a:gd name="connsiteX131" fmla="*/ 659266 w 816652"/>
              <a:gd name="connsiteY131" fmla="*/ 1380200 h 1484116"/>
              <a:gd name="connsiteX132" fmla="*/ 666581 w 816652"/>
              <a:gd name="connsiteY132" fmla="*/ 1391173 h 1484116"/>
              <a:gd name="connsiteX133" fmla="*/ 670239 w 816652"/>
              <a:gd name="connsiteY133" fmla="*/ 1402146 h 1484116"/>
              <a:gd name="connsiteX134" fmla="*/ 688527 w 816652"/>
              <a:gd name="connsiteY134" fmla="*/ 1420434 h 1484116"/>
              <a:gd name="connsiteX135" fmla="*/ 692184 w 816652"/>
              <a:gd name="connsiteY135" fmla="*/ 1431407 h 1484116"/>
              <a:gd name="connsiteX136" fmla="*/ 677554 w 816652"/>
              <a:gd name="connsiteY136" fmla="*/ 1409461 h 1484116"/>
              <a:gd name="connsiteX137" fmla="*/ 670239 w 816652"/>
              <a:gd name="connsiteY137" fmla="*/ 1398488 h 1484116"/>
              <a:gd name="connsiteX138" fmla="*/ 673896 w 816652"/>
              <a:gd name="connsiteY138" fmla="*/ 1416776 h 1484116"/>
              <a:gd name="connsiteX139" fmla="*/ 681211 w 816652"/>
              <a:gd name="connsiteY139" fmla="*/ 1424092 h 1484116"/>
              <a:gd name="connsiteX140" fmla="*/ 688527 w 816652"/>
              <a:gd name="connsiteY140" fmla="*/ 1446037 h 1484116"/>
              <a:gd name="connsiteX141" fmla="*/ 684869 w 816652"/>
              <a:gd name="connsiteY141" fmla="*/ 1435064 h 1484116"/>
              <a:gd name="connsiteX142" fmla="*/ 673896 w 816652"/>
              <a:gd name="connsiteY142" fmla="*/ 1416776 h 1484116"/>
              <a:gd name="connsiteX143" fmla="*/ 659266 w 816652"/>
              <a:gd name="connsiteY143" fmla="*/ 1383858 h 1484116"/>
              <a:gd name="connsiteX144" fmla="*/ 662923 w 816652"/>
              <a:gd name="connsiteY144" fmla="*/ 1398488 h 1484116"/>
              <a:gd name="connsiteX145" fmla="*/ 670239 w 816652"/>
              <a:gd name="connsiteY145" fmla="*/ 1405804 h 1484116"/>
              <a:gd name="connsiteX146" fmla="*/ 692184 w 816652"/>
              <a:gd name="connsiteY146" fmla="*/ 1416776 h 1484116"/>
              <a:gd name="connsiteX147" fmla="*/ 703157 w 816652"/>
              <a:gd name="connsiteY147" fmla="*/ 1449695 h 1484116"/>
              <a:gd name="connsiteX148" fmla="*/ 706815 w 816652"/>
              <a:gd name="connsiteY148" fmla="*/ 1460668 h 1484116"/>
              <a:gd name="connsiteX149" fmla="*/ 710472 w 816652"/>
              <a:gd name="connsiteY149" fmla="*/ 1482613 h 1484116"/>
              <a:gd name="connsiteX150" fmla="*/ 703157 w 816652"/>
              <a:gd name="connsiteY150" fmla="*/ 1446037 h 1484116"/>
              <a:gd name="connsiteX151" fmla="*/ 688527 w 816652"/>
              <a:gd name="connsiteY151" fmla="*/ 1424092 h 148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816652" h="1484116">
                <a:moveTo>
                  <a:pt x="114283" y="111013"/>
                </a:moveTo>
                <a:cubicBezTo>
                  <a:pt x="108187" y="108575"/>
                  <a:pt x="101338" y="107514"/>
                  <a:pt x="95995" y="103698"/>
                </a:cubicBezTo>
                <a:cubicBezTo>
                  <a:pt x="67045" y="83020"/>
                  <a:pt x="109950" y="99814"/>
                  <a:pt x="77707" y="89068"/>
                </a:cubicBezTo>
                <a:cubicBezTo>
                  <a:pt x="69002" y="62952"/>
                  <a:pt x="76808" y="71399"/>
                  <a:pt x="59419" y="59807"/>
                </a:cubicBezTo>
                <a:cubicBezTo>
                  <a:pt x="56981" y="56149"/>
                  <a:pt x="55212" y="51942"/>
                  <a:pt x="52104" y="48834"/>
                </a:cubicBezTo>
                <a:cubicBezTo>
                  <a:pt x="45015" y="41745"/>
                  <a:pt x="39082" y="40836"/>
                  <a:pt x="30159" y="37861"/>
                </a:cubicBezTo>
                <a:cubicBezTo>
                  <a:pt x="27720" y="35423"/>
                  <a:pt x="24617" y="33503"/>
                  <a:pt x="22843" y="30546"/>
                </a:cubicBezTo>
                <a:cubicBezTo>
                  <a:pt x="20859" y="27240"/>
                  <a:pt x="21594" y="22584"/>
                  <a:pt x="19186" y="19573"/>
                </a:cubicBezTo>
                <a:cubicBezTo>
                  <a:pt x="16440" y="16140"/>
                  <a:pt x="11871" y="14696"/>
                  <a:pt x="8213" y="12258"/>
                </a:cubicBezTo>
                <a:cubicBezTo>
                  <a:pt x="5775" y="8600"/>
                  <a:pt x="-2760" y="3723"/>
                  <a:pt x="898" y="1285"/>
                </a:cubicBezTo>
                <a:cubicBezTo>
                  <a:pt x="8807" y="-3987"/>
                  <a:pt x="24400" y="8419"/>
                  <a:pt x="30159" y="12258"/>
                </a:cubicBezTo>
                <a:cubicBezTo>
                  <a:pt x="33133" y="21183"/>
                  <a:pt x="34041" y="27114"/>
                  <a:pt x="41131" y="34204"/>
                </a:cubicBezTo>
                <a:cubicBezTo>
                  <a:pt x="44239" y="37312"/>
                  <a:pt x="48727" y="38705"/>
                  <a:pt x="52104" y="41519"/>
                </a:cubicBezTo>
                <a:cubicBezTo>
                  <a:pt x="56078" y="44830"/>
                  <a:pt x="59150" y="49126"/>
                  <a:pt x="63077" y="52492"/>
                </a:cubicBezTo>
                <a:cubicBezTo>
                  <a:pt x="67705" y="56459"/>
                  <a:pt x="73024" y="59562"/>
                  <a:pt x="77707" y="63464"/>
                </a:cubicBezTo>
                <a:cubicBezTo>
                  <a:pt x="80356" y="65672"/>
                  <a:pt x="82869" y="68087"/>
                  <a:pt x="85023" y="70780"/>
                </a:cubicBezTo>
                <a:cubicBezTo>
                  <a:pt x="87769" y="74212"/>
                  <a:pt x="88906" y="79006"/>
                  <a:pt x="92338" y="81752"/>
                </a:cubicBezTo>
                <a:cubicBezTo>
                  <a:pt x="95349" y="84161"/>
                  <a:pt x="99653" y="84191"/>
                  <a:pt x="103311" y="85410"/>
                </a:cubicBezTo>
                <a:cubicBezTo>
                  <a:pt x="121469" y="112648"/>
                  <a:pt x="98135" y="79200"/>
                  <a:pt x="121599" y="107356"/>
                </a:cubicBezTo>
                <a:cubicBezTo>
                  <a:pt x="129594" y="116949"/>
                  <a:pt x="126774" y="118552"/>
                  <a:pt x="136229" y="125644"/>
                </a:cubicBezTo>
                <a:cubicBezTo>
                  <a:pt x="143262" y="130919"/>
                  <a:pt x="151958" y="134057"/>
                  <a:pt x="158175" y="140274"/>
                </a:cubicBezTo>
                <a:lnTo>
                  <a:pt x="187435" y="169535"/>
                </a:lnTo>
                <a:lnTo>
                  <a:pt x="194751" y="176850"/>
                </a:lnTo>
                <a:cubicBezTo>
                  <a:pt x="198613" y="188439"/>
                  <a:pt x="197620" y="188668"/>
                  <a:pt x="205723" y="198796"/>
                </a:cubicBezTo>
                <a:cubicBezTo>
                  <a:pt x="207877" y="201489"/>
                  <a:pt x="210970" y="203352"/>
                  <a:pt x="213039" y="206111"/>
                </a:cubicBezTo>
                <a:cubicBezTo>
                  <a:pt x="218314" y="213144"/>
                  <a:pt x="221452" y="221839"/>
                  <a:pt x="227669" y="228056"/>
                </a:cubicBezTo>
                <a:lnTo>
                  <a:pt x="245957" y="246344"/>
                </a:lnTo>
                <a:cubicBezTo>
                  <a:pt x="247176" y="250002"/>
                  <a:pt x="247743" y="253947"/>
                  <a:pt x="249615" y="257317"/>
                </a:cubicBezTo>
                <a:cubicBezTo>
                  <a:pt x="253885" y="265002"/>
                  <a:pt x="261465" y="270922"/>
                  <a:pt x="264245" y="279263"/>
                </a:cubicBezTo>
                <a:lnTo>
                  <a:pt x="275218" y="312181"/>
                </a:lnTo>
                <a:cubicBezTo>
                  <a:pt x="276437" y="315839"/>
                  <a:pt x="278119" y="319373"/>
                  <a:pt x="278875" y="323154"/>
                </a:cubicBezTo>
                <a:cubicBezTo>
                  <a:pt x="280094" y="329250"/>
                  <a:pt x="281184" y="335373"/>
                  <a:pt x="282533" y="341442"/>
                </a:cubicBezTo>
                <a:cubicBezTo>
                  <a:pt x="283624" y="346349"/>
                  <a:pt x="285265" y="351131"/>
                  <a:pt x="286191" y="356072"/>
                </a:cubicBezTo>
                <a:cubicBezTo>
                  <a:pt x="288924" y="370650"/>
                  <a:pt x="293506" y="399964"/>
                  <a:pt x="293506" y="399964"/>
                </a:cubicBezTo>
                <a:cubicBezTo>
                  <a:pt x="286512" y="420942"/>
                  <a:pt x="294582" y="402186"/>
                  <a:pt x="282533" y="418252"/>
                </a:cubicBezTo>
                <a:cubicBezTo>
                  <a:pt x="277258" y="425285"/>
                  <a:pt x="274120" y="433981"/>
                  <a:pt x="267903" y="440197"/>
                </a:cubicBezTo>
                <a:cubicBezTo>
                  <a:pt x="265464" y="442635"/>
                  <a:pt x="263671" y="445970"/>
                  <a:pt x="260587" y="447512"/>
                </a:cubicBezTo>
                <a:cubicBezTo>
                  <a:pt x="253690" y="450960"/>
                  <a:pt x="245957" y="452390"/>
                  <a:pt x="238642" y="454828"/>
                </a:cubicBezTo>
                <a:lnTo>
                  <a:pt x="216696" y="462143"/>
                </a:lnTo>
                <a:lnTo>
                  <a:pt x="205723" y="465800"/>
                </a:lnTo>
                <a:cubicBezTo>
                  <a:pt x="188315" y="477408"/>
                  <a:pt x="201593" y="470332"/>
                  <a:pt x="180120" y="476773"/>
                </a:cubicBezTo>
                <a:cubicBezTo>
                  <a:pt x="172734" y="478989"/>
                  <a:pt x="165736" y="482576"/>
                  <a:pt x="158175" y="484088"/>
                </a:cubicBezTo>
                <a:cubicBezTo>
                  <a:pt x="131433" y="489437"/>
                  <a:pt x="146041" y="486867"/>
                  <a:pt x="114283" y="491404"/>
                </a:cubicBezTo>
                <a:cubicBezTo>
                  <a:pt x="110626" y="492623"/>
                  <a:pt x="106759" y="493337"/>
                  <a:pt x="103311" y="495061"/>
                </a:cubicBezTo>
                <a:cubicBezTo>
                  <a:pt x="74945" y="509243"/>
                  <a:pt x="108950" y="496838"/>
                  <a:pt x="81365" y="506034"/>
                </a:cubicBezTo>
                <a:cubicBezTo>
                  <a:pt x="80146" y="509692"/>
                  <a:pt x="77707" y="513151"/>
                  <a:pt x="77707" y="517007"/>
                </a:cubicBezTo>
                <a:cubicBezTo>
                  <a:pt x="77707" y="540075"/>
                  <a:pt x="81876" y="547803"/>
                  <a:pt x="88680" y="568213"/>
                </a:cubicBezTo>
                <a:cubicBezTo>
                  <a:pt x="89899" y="571871"/>
                  <a:pt x="89612" y="576460"/>
                  <a:pt x="92338" y="579186"/>
                </a:cubicBezTo>
                <a:cubicBezTo>
                  <a:pt x="95996" y="582844"/>
                  <a:pt x="98789" y="587647"/>
                  <a:pt x="103311" y="590159"/>
                </a:cubicBezTo>
                <a:cubicBezTo>
                  <a:pt x="110051" y="593904"/>
                  <a:pt x="125256" y="597474"/>
                  <a:pt x="125256" y="597474"/>
                </a:cubicBezTo>
                <a:cubicBezTo>
                  <a:pt x="138599" y="637499"/>
                  <a:pt x="117318" y="576870"/>
                  <a:pt x="136229" y="619420"/>
                </a:cubicBezTo>
                <a:cubicBezTo>
                  <a:pt x="143839" y="636544"/>
                  <a:pt x="143378" y="642446"/>
                  <a:pt x="147202" y="659653"/>
                </a:cubicBezTo>
                <a:cubicBezTo>
                  <a:pt x="148292" y="664560"/>
                  <a:pt x="149640" y="669407"/>
                  <a:pt x="150859" y="674284"/>
                </a:cubicBezTo>
                <a:cubicBezTo>
                  <a:pt x="152078" y="732805"/>
                  <a:pt x="152223" y="791359"/>
                  <a:pt x="154517" y="849848"/>
                </a:cubicBezTo>
                <a:cubicBezTo>
                  <a:pt x="155034" y="863025"/>
                  <a:pt x="158877" y="861055"/>
                  <a:pt x="169147" y="864479"/>
                </a:cubicBezTo>
                <a:cubicBezTo>
                  <a:pt x="177682" y="863260"/>
                  <a:pt x="186172" y="861679"/>
                  <a:pt x="194751" y="860821"/>
                </a:cubicBezTo>
                <a:cubicBezTo>
                  <a:pt x="210568" y="859239"/>
                  <a:pt x="226597" y="859643"/>
                  <a:pt x="242299" y="857164"/>
                </a:cubicBezTo>
                <a:cubicBezTo>
                  <a:pt x="249916" y="855961"/>
                  <a:pt x="264245" y="849848"/>
                  <a:pt x="264245" y="849848"/>
                </a:cubicBezTo>
                <a:cubicBezTo>
                  <a:pt x="270662" y="851987"/>
                  <a:pt x="283636" y="856624"/>
                  <a:pt x="289848" y="857164"/>
                </a:cubicBezTo>
                <a:cubicBezTo>
                  <a:pt x="312958" y="859173"/>
                  <a:pt x="336178" y="859602"/>
                  <a:pt x="359343" y="860821"/>
                </a:cubicBezTo>
                <a:cubicBezTo>
                  <a:pt x="392586" y="856073"/>
                  <a:pt x="376762" y="859891"/>
                  <a:pt x="406891" y="849848"/>
                </a:cubicBezTo>
                <a:lnTo>
                  <a:pt x="417864" y="846191"/>
                </a:lnTo>
                <a:lnTo>
                  <a:pt x="428837" y="842533"/>
                </a:lnTo>
                <a:cubicBezTo>
                  <a:pt x="449563" y="843752"/>
                  <a:pt x="470428" y="843506"/>
                  <a:pt x="491016" y="846191"/>
                </a:cubicBezTo>
                <a:cubicBezTo>
                  <a:pt x="498662" y="847188"/>
                  <a:pt x="505647" y="851068"/>
                  <a:pt x="512962" y="853506"/>
                </a:cubicBezTo>
                <a:cubicBezTo>
                  <a:pt x="516620" y="854725"/>
                  <a:pt x="520109" y="856686"/>
                  <a:pt x="523935" y="857164"/>
                </a:cubicBezTo>
                <a:lnTo>
                  <a:pt x="553195" y="860821"/>
                </a:lnTo>
                <a:cubicBezTo>
                  <a:pt x="555634" y="863259"/>
                  <a:pt x="558737" y="865179"/>
                  <a:pt x="560511" y="868136"/>
                </a:cubicBezTo>
                <a:cubicBezTo>
                  <a:pt x="562495" y="871442"/>
                  <a:pt x="561031" y="876868"/>
                  <a:pt x="564168" y="879109"/>
                </a:cubicBezTo>
                <a:cubicBezTo>
                  <a:pt x="570443" y="883591"/>
                  <a:pt x="586114" y="886424"/>
                  <a:pt x="586114" y="886424"/>
                </a:cubicBezTo>
                <a:cubicBezTo>
                  <a:pt x="592916" y="893227"/>
                  <a:pt x="596131" y="895486"/>
                  <a:pt x="600744" y="904712"/>
                </a:cubicBezTo>
                <a:cubicBezTo>
                  <a:pt x="602468" y="908160"/>
                  <a:pt x="602530" y="912315"/>
                  <a:pt x="604402" y="915685"/>
                </a:cubicBezTo>
                <a:cubicBezTo>
                  <a:pt x="608672" y="923370"/>
                  <a:pt x="619032" y="937631"/>
                  <a:pt x="619032" y="937631"/>
                </a:cubicBezTo>
                <a:cubicBezTo>
                  <a:pt x="617813" y="948604"/>
                  <a:pt x="617540" y="959723"/>
                  <a:pt x="615375" y="970549"/>
                </a:cubicBezTo>
                <a:cubicBezTo>
                  <a:pt x="613863" y="978110"/>
                  <a:pt x="608059" y="992495"/>
                  <a:pt x="608059" y="992495"/>
                </a:cubicBezTo>
                <a:cubicBezTo>
                  <a:pt x="609278" y="999810"/>
                  <a:pt x="607084" y="1008649"/>
                  <a:pt x="611717" y="1014440"/>
                </a:cubicBezTo>
                <a:cubicBezTo>
                  <a:pt x="614126" y="1017451"/>
                  <a:pt x="619679" y="1013191"/>
                  <a:pt x="622690" y="1010783"/>
                </a:cubicBezTo>
                <a:cubicBezTo>
                  <a:pt x="629135" y="1005627"/>
                  <a:pt x="631254" y="996064"/>
                  <a:pt x="633663" y="988837"/>
                </a:cubicBezTo>
                <a:cubicBezTo>
                  <a:pt x="632444" y="974207"/>
                  <a:pt x="634038" y="959062"/>
                  <a:pt x="630005" y="944946"/>
                </a:cubicBezTo>
                <a:cubicBezTo>
                  <a:pt x="628797" y="940719"/>
                  <a:pt x="621778" y="941064"/>
                  <a:pt x="619032" y="937631"/>
                </a:cubicBezTo>
                <a:cubicBezTo>
                  <a:pt x="616624" y="934620"/>
                  <a:pt x="617359" y="929964"/>
                  <a:pt x="615375" y="926658"/>
                </a:cubicBezTo>
                <a:cubicBezTo>
                  <a:pt x="613601" y="923701"/>
                  <a:pt x="610752" y="921497"/>
                  <a:pt x="608059" y="919343"/>
                </a:cubicBezTo>
                <a:cubicBezTo>
                  <a:pt x="597929" y="911239"/>
                  <a:pt x="597704" y="912234"/>
                  <a:pt x="586114" y="908370"/>
                </a:cubicBezTo>
                <a:cubicBezTo>
                  <a:pt x="582456" y="904712"/>
                  <a:pt x="578452" y="901371"/>
                  <a:pt x="575141" y="897397"/>
                </a:cubicBezTo>
                <a:cubicBezTo>
                  <a:pt x="572327" y="894020"/>
                  <a:pt x="570934" y="889532"/>
                  <a:pt x="567826" y="886424"/>
                </a:cubicBezTo>
                <a:cubicBezTo>
                  <a:pt x="564718" y="883316"/>
                  <a:pt x="560511" y="881547"/>
                  <a:pt x="556853" y="879109"/>
                </a:cubicBezTo>
                <a:cubicBezTo>
                  <a:pt x="554415" y="875451"/>
                  <a:pt x="552646" y="871244"/>
                  <a:pt x="549538" y="868136"/>
                </a:cubicBezTo>
                <a:cubicBezTo>
                  <a:pt x="546430" y="865028"/>
                  <a:pt x="538565" y="860821"/>
                  <a:pt x="538565" y="860821"/>
                </a:cubicBezTo>
                <a:cubicBezTo>
                  <a:pt x="542223" y="863259"/>
                  <a:pt x="545606" y="866170"/>
                  <a:pt x="549538" y="868136"/>
                </a:cubicBezTo>
                <a:cubicBezTo>
                  <a:pt x="565113" y="875924"/>
                  <a:pt x="556810" y="866532"/>
                  <a:pt x="571483" y="879109"/>
                </a:cubicBezTo>
                <a:cubicBezTo>
                  <a:pt x="576720" y="883598"/>
                  <a:pt x="582288" y="888001"/>
                  <a:pt x="586114" y="893740"/>
                </a:cubicBezTo>
                <a:cubicBezTo>
                  <a:pt x="588552" y="897397"/>
                  <a:pt x="589997" y="901966"/>
                  <a:pt x="593429" y="904712"/>
                </a:cubicBezTo>
                <a:cubicBezTo>
                  <a:pt x="596440" y="907121"/>
                  <a:pt x="600744" y="907151"/>
                  <a:pt x="604402" y="908370"/>
                </a:cubicBezTo>
                <a:cubicBezTo>
                  <a:pt x="606840" y="912028"/>
                  <a:pt x="608609" y="916235"/>
                  <a:pt x="611717" y="919343"/>
                </a:cubicBezTo>
                <a:cubicBezTo>
                  <a:pt x="614825" y="922451"/>
                  <a:pt x="619944" y="923225"/>
                  <a:pt x="622690" y="926658"/>
                </a:cubicBezTo>
                <a:cubicBezTo>
                  <a:pt x="626480" y="931395"/>
                  <a:pt x="629968" y="959356"/>
                  <a:pt x="630005" y="959576"/>
                </a:cubicBezTo>
                <a:cubicBezTo>
                  <a:pt x="628786" y="968111"/>
                  <a:pt x="629848" y="977302"/>
                  <a:pt x="626347" y="985180"/>
                </a:cubicBezTo>
                <a:cubicBezTo>
                  <a:pt x="624562" y="989197"/>
                  <a:pt x="618807" y="989749"/>
                  <a:pt x="615375" y="992495"/>
                </a:cubicBezTo>
                <a:cubicBezTo>
                  <a:pt x="589317" y="1013341"/>
                  <a:pt x="630856" y="984612"/>
                  <a:pt x="597087" y="1007125"/>
                </a:cubicBezTo>
                <a:cubicBezTo>
                  <a:pt x="589283" y="1030535"/>
                  <a:pt x="587537" y="1031103"/>
                  <a:pt x="597087" y="1069304"/>
                </a:cubicBezTo>
                <a:cubicBezTo>
                  <a:pt x="598377" y="1074463"/>
                  <a:pt x="615194" y="1078998"/>
                  <a:pt x="619032" y="1080277"/>
                </a:cubicBezTo>
                <a:cubicBezTo>
                  <a:pt x="627183" y="1085711"/>
                  <a:pt x="631362" y="1087460"/>
                  <a:pt x="637320" y="1094908"/>
                </a:cubicBezTo>
                <a:cubicBezTo>
                  <a:pt x="640066" y="1098340"/>
                  <a:pt x="641889" y="1102448"/>
                  <a:pt x="644635" y="1105880"/>
                </a:cubicBezTo>
                <a:cubicBezTo>
                  <a:pt x="652486" y="1115693"/>
                  <a:pt x="652362" y="1112062"/>
                  <a:pt x="662923" y="1120511"/>
                </a:cubicBezTo>
                <a:cubicBezTo>
                  <a:pt x="665616" y="1122665"/>
                  <a:pt x="667800" y="1125388"/>
                  <a:pt x="670239" y="1127826"/>
                </a:cubicBezTo>
                <a:cubicBezTo>
                  <a:pt x="671458" y="1131484"/>
                  <a:pt x="671170" y="1136073"/>
                  <a:pt x="673896" y="1138799"/>
                </a:cubicBezTo>
                <a:cubicBezTo>
                  <a:pt x="680113" y="1145016"/>
                  <a:pt x="695842" y="1153429"/>
                  <a:pt x="695842" y="1153429"/>
                </a:cubicBezTo>
                <a:cubicBezTo>
                  <a:pt x="698280" y="1157087"/>
                  <a:pt x="700049" y="1161294"/>
                  <a:pt x="703157" y="1164402"/>
                </a:cubicBezTo>
                <a:cubicBezTo>
                  <a:pt x="710247" y="1171492"/>
                  <a:pt x="716180" y="1172400"/>
                  <a:pt x="725103" y="1175375"/>
                </a:cubicBezTo>
                <a:cubicBezTo>
                  <a:pt x="728760" y="1174156"/>
                  <a:pt x="732418" y="1170498"/>
                  <a:pt x="736075" y="1171717"/>
                </a:cubicBezTo>
                <a:cubicBezTo>
                  <a:pt x="740982" y="1173353"/>
                  <a:pt x="743737" y="1178716"/>
                  <a:pt x="747048" y="1182690"/>
                </a:cubicBezTo>
                <a:cubicBezTo>
                  <a:pt x="770109" y="1210363"/>
                  <a:pt x="740403" y="1179704"/>
                  <a:pt x="761679" y="1200978"/>
                </a:cubicBezTo>
                <a:cubicBezTo>
                  <a:pt x="762898" y="1204636"/>
                  <a:pt x="763612" y="1208503"/>
                  <a:pt x="765336" y="1211951"/>
                </a:cubicBezTo>
                <a:cubicBezTo>
                  <a:pt x="767302" y="1215883"/>
                  <a:pt x="770919" y="1218884"/>
                  <a:pt x="772651" y="1222924"/>
                </a:cubicBezTo>
                <a:cubicBezTo>
                  <a:pt x="774631" y="1227544"/>
                  <a:pt x="774928" y="1232721"/>
                  <a:pt x="776309" y="1237554"/>
                </a:cubicBezTo>
                <a:cubicBezTo>
                  <a:pt x="777368" y="1241261"/>
                  <a:pt x="778748" y="1244869"/>
                  <a:pt x="779967" y="1248527"/>
                </a:cubicBezTo>
                <a:cubicBezTo>
                  <a:pt x="780784" y="1255067"/>
                  <a:pt x="783493" y="1292288"/>
                  <a:pt x="790939" y="1299733"/>
                </a:cubicBezTo>
                <a:lnTo>
                  <a:pt x="798255" y="1307048"/>
                </a:lnTo>
                <a:lnTo>
                  <a:pt x="809227" y="1339967"/>
                </a:lnTo>
                <a:lnTo>
                  <a:pt x="812885" y="1350940"/>
                </a:lnTo>
                <a:lnTo>
                  <a:pt x="816543" y="1361912"/>
                </a:lnTo>
                <a:cubicBezTo>
                  <a:pt x="815324" y="1375323"/>
                  <a:pt x="819270" y="1390289"/>
                  <a:pt x="812885" y="1402146"/>
                </a:cubicBezTo>
                <a:cubicBezTo>
                  <a:pt x="809229" y="1408935"/>
                  <a:pt x="798623" y="1408821"/>
                  <a:pt x="790939" y="1409461"/>
                </a:cubicBezTo>
                <a:lnTo>
                  <a:pt x="747048" y="1413119"/>
                </a:lnTo>
                <a:cubicBezTo>
                  <a:pt x="787935" y="1404941"/>
                  <a:pt x="755518" y="1413108"/>
                  <a:pt x="714130" y="1405804"/>
                </a:cubicBezTo>
                <a:cubicBezTo>
                  <a:pt x="709801" y="1405040"/>
                  <a:pt x="706815" y="1400927"/>
                  <a:pt x="703157" y="1398488"/>
                </a:cubicBezTo>
                <a:cubicBezTo>
                  <a:pt x="699836" y="1393507"/>
                  <a:pt x="694316" y="1383673"/>
                  <a:pt x="688527" y="1380200"/>
                </a:cubicBezTo>
                <a:cubicBezTo>
                  <a:pt x="685221" y="1378216"/>
                  <a:pt x="681212" y="1377762"/>
                  <a:pt x="677554" y="1376543"/>
                </a:cubicBezTo>
                <a:cubicBezTo>
                  <a:pt x="674701" y="1367984"/>
                  <a:pt x="674602" y="1360202"/>
                  <a:pt x="662923" y="1358255"/>
                </a:cubicBezTo>
                <a:cubicBezTo>
                  <a:pt x="659120" y="1357621"/>
                  <a:pt x="655608" y="1360693"/>
                  <a:pt x="651951" y="1361912"/>
                </a:cubicBezTo>
                <a:cubicBezTo>
                  <a:pt x="650732" y="1369227"/>
                  <a:pt x="645539" y="1376972"/>
                  <a:pt x="648293" y="1383858"/>
                </a:cubicBezTo>
                <a:cubicBezTo>
                  <a:pt x="649725" y="1387438"/>
                  <a:pt x="655686" y="1378768"/>
                  <a:pt x="659266" y="1380200"/>
                </a:cubicBezTo>
                <a:cubicBezTo>
                  <a:pt x="663348" y="1381833"/>
                  <a:pt x="664615" y="1387241"/>
                  <a:pt x="666581" y="1391173"/>
                </a:cubicBezTo>
                <a:cubicBezTo>
                  <a:pt x="668305" y="1394622"/>
                  <a:pt x="667926" y="1399062"/>
                  <a:pt x="670239" y="1402146"/>
                </a:cubicBezTo>
                <a:cubicBezTo>
                  <a:pt x="675412" y="1409043"/>
                  <a:pt x="688527" y="1420434"/>
                  <a:pt x="688527" y="1420434"/>
                </a:cubicBezTo>
                <a:cubicBezTo>
                  <a:pt x="689746" y="1424092"/>
                  <a:pt x="694910" y="1434133"/>
                  <a:pt x="692184" y="1431407"/>
                </a:cubicBezTo>
                <a:cubicBezTo>
                  <a:pt x="685967" y="1425190"/>
                  <a:pt x="682431" y="1416776"/>
                  <a:pt x="677554" y="1409461"/>
                </a:cubicBezTo>
                <a:lnTo>
                  <a:pt x="670239" y="1398488"/>
                </a:lnTo>
                <a:cubicBezTo>
                  <a:pt x="671458" y="1404584"/>
                  <a:pt x="671447" y="1411062"/>
                  <a:pt x="673896" y="1416776"/>
                </a:cubicBezTo>
                <a:cubicBezTo>
                  <a:pt x="675254" y="1419946"/>
                  <a:pt x="679669" y="1421008"/>
                  <a:pt x="681211" y="1424092"/>
                </a:cubicBezTo>
                <a:cubicBezTo>
                  <a:pt x="684659" y="1430989"/>
                  <a:pt x="686088" y="1438722"/>
                  <a:pt x="688527" y="1446037"/>
                </a:cubicBezTo>
                <a:lnTo>
                  <a:pt x="684869" y="1435064"/>
                </a:lnTo>
                <a:cubicBezTo>
                  <a:pt x="680121" y="1420821"/>
                  <a:pt x="683937" y="1426818"/>
                  <a:pt x="673896" y="1416776"/>
                </a:cubicBezTo>
                <a:cubicBezTo>
                  <a:pt x="665191" y="1390661"/>
                  <a:pt x="670858" y="1401247"/>
                  <a:pt x="659266" y="1383858"/>
                </a:cubicBezTo>
                <a:cubicBezTo>
                  <a:pt x="660485" y="1388735"/>
                  <a:pt x="660675" y="1393992"/>
                  <a:pt x="662923" y="1398488"/>
                </a:cubicBezTo>
                <a:cubicBezTo>
                  <a:pt x="664465" y="1401573"/>
                  <a:pt x="667546" y="1403650"/>
                  <a:pt x="670239" y="1405804"/>
                </a:cubicBezTo>
                <a:cubicBezTo>
                  <a:pt x="680368" y="1413908"/>
                  <a:pt x="680594" y="1412913"/>
                  <a:pt x="692184" y="1416776"/>
                </a:cubicBezTo>
                <a:lnTo>
                  <a:pt x="703157" y="1449695"/>
                </a:lnTo>
                <a:lnTo>
                  <a:pt x="706815" y="1460668"/>
                </a:lnTo>
                <a:cubicBezTo>
                  <a:pt x="708034" y="1467983"/>
                  <a:pt x="710472" y="1490029"/>
                  <a:pt x="710472" y="1482613"/>
                </a:cubicBezTo>
                <a:cubicBezTo>
                  <a:pt x="710472" y="1477884"/>
                  <a:pt x="707662" y="1454146"/>
                  <a:pt x="703157" y="1446037"/>
                </a:cubicBezTo>
                <a:cubicBezTo>
                  <a:pt x="698887" y="1438352"/>
                  <a:pt x="688527" y="1424092"/>
                  <a:pt x="688527" y="1424092"/>
                </a:cubicBezTo>
              </a:path>
            </a:pathLst>
          </a:cu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170" name="Picture 2" descr="https://imperia9.berlinonline.de/fotolia/landschaft/berliner_mauer.jpg?timestamp=140800204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417" r="31514" b="26578"/>
          <a:stretch/>
        </p:blipFill>
        <p:spPr bwMode="auto">
          <a:xfrm>
            <a:off x="6783077" y="5591415"/>
            <a:ext cx="2262927" cy="112286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Gerade Verbindung mit Pfeil 9"/>
          <p:cNvCxnSpPr/>
          <p:nvPr/>
        </p:nvCxnSpPr>
        <p:spPr>
          <a:xfrm>
            <a:off x="6359123" y="5404986"/>
            <a:ext cx="847909" cy="769931"/>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395536" y="5301208"/>
            <a:ext cx="3816424" cy="1015663"/>
          </a:xfrm>
          <a:prstGeom prst="rect">
            <a:avLst/>
          </a:prstGeom>
        </p:spPr>
        <p:txBody>
          <a:bodyPr wrap="square">
            <a:spAutoFit/>
          </a:bodyPr>
          <a:lstStyle/>
          <a:p>
            <a:pPr marL="0" indent="0">
              <a:buNone/>
            </a:pPr>
            <a:r>
              <a:rPr lang="en-US" sz="1000" dirty="0"/>
              <a:t>*Definition of a person with a migration background: </a:t>
            </a:r>
          </a:p>
          <a:p>
            <a:pPr>
              <a:buClr>
                <a:srgbClr val="000000"/>
              </a:buClr>
              <a:buAutoNum type="arabicPeriod"/>
            </a:pPr>
            <a:r>
              <a:rPr lang="en-US" sz="1000" dirty="0" smtClean="0">
                <a:solidFill>
                  <a:srgbClr val="000000"/>
                </a:solidFill>
              </a:rPr>
              <a:t> Persons </a:t>
            </a:r>
            <a:r>
              <a:rPr lang="en-US" sz="1000" dirty="0">
                <a:solidFill>
                  <a:srgbClr val="000000"/>
                </a:solidFill>
              </a:rPr>
              <a:t>who are not Germans (German Constitution Article </a:t>
            </a:r>
            <a:r>
              <a:rPr lang="en-US" sz="1000" dirty="0" smtClean="0">
                <a:solidFill>
                  <a:srgbClr val="000000"/>
                </a:solidFill>
              </a:rPr>
              <a:t>116</a:t>
            </a:r>
            <a:r>
              <a:rPr lang="en-US" sz="1000" dirty="0">
                <a:solidFill>
                  <a:srgbClr val="000000"/>
                </a:solidFill>
              </a:rPr>
              <a:t>, Paragraph 1)</a:t>
            </a:r>
          </a:p>
          <a:p>
            <a:pPr>
              <a:buClr>
                <a:srgbClr val="000000"/>
              </a:buClr>
              <a:buAutoNum type="arabicPeriod"/>
            </a:pPr>
            <a:r>
              <a:rPr lang="en-US" sz="1000" dirty="0" smtClean="0">
                <a:solidFill>
                  <a:srgbClr val="000000"/>
                </a:solidFill>
              </a:rPr>
              <a:t> Persons </a:t>
            </a:r>
            <a:r>
              <a:rPr lang="en-US" sz="1000" dirty="0">
                <a:solidFill>
                  <a:srgbClr val="000000"/>
                </a:solidFill>
              </a:rPr>
              <a:t>who were raised abroad and who immigrated </a:t>
            </a:r>
            <a:endParaRPr lang="en-US" sz="1000" dirty="0" smtClean="0">
              <a:solidFill>
                <a:srgbClr val="000000"/>
              </a:solidFill>
            </a:endParaRPr>
          </a:p>
          <a:p>
            <a:pPr>
              <a:buClr>
                <a:srgbClr val="000000"/>
              </a:buClr>
            </a:pPr>
            <a:r>
              <a:rPr lang="en-US" sz="1000" dirty="0" smtClean="0">
                <a:solidFill>
                  <a:srgbClr val="000000"/>
                </a:solidFill>
              </a:rPr>
              <a:t>after 1949</a:t>
            </a:r>
          </a:p>
          <a:p>
            <a:pPr>
              <a:buClr>
                <a:srgbClr val="000000"/>
              </a:buClr>
            </a:pPr>
            <a:r>
              <a:rPr lang="en-US" sz="1000" dirty="0" smtClean="0">
                <a:solidFill>
                  <a:srgbClr val="000000"/>
                </a:solidFill>
              </a:rPr>
              <a:t>3. Persons </a:t>
            </a:r>
            <a:r>
              <a:rPr lang="en-US" sz="1000" dirty="0">
                <a:solidFill>
                  <a:srgbClr val="000000"/>
                </a:solidFill>
              </a:rPr>
              <a:t>whose parents fulfill one of the first two criteria </a:t>
            </a:r>
          </a:p>
        </p:txBody>
      </p:sp>
      <p:cxnSp>
        <p:nvCxnSpPr>
          <p:cNvPr id="17" name="Gerade Verbindung 16"/>
          <p:cNvCxnSpPr/>
          <p:nvPr/>
        </p:nvCxnSpPr>
        <p:spPr>
          <a:xfrm>
            <a:off x="611560" y="701055"/>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31188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idx="1"/>
          </p:nvPr>
        </p:nvSpPr>
        <p:spPr>
          <a:xfrm>
            <a:off x="539552" y="1988840"/>
            <a:ext cx="4444207" cy="792088"/>
          </a:xfrm>
        </p:spPr>
        <p:txBody>
          <a:bodyPr/>
          <a:lstStyle/>
          <a:p>
            <a:pPr>
              <a:spcBef>
                <a:spcPts val="0"/>
              </a:spcBef>
              <a:spcAft>
                <a:spcPts val="0"/>
              </a:spcAft>
            </a:pPr>
            <a:r>
              <a:rPr lang="de-DE" sz="1800" dirty="0">
                <a:latin typeface="Calibri" panose="020F0502020204030204" pitchFamily="34" charset="0"/>
              </a:rPr>
              <a:t>People </a:t>
            </a:r>
            <a:r>
              <a:rPr lang="de-DE" sz="1800" dirty="0" err="1" smtClean="0">
                <a:latin typeface="Calibri" panose="020F0502020204030204" pitchFamily="34" charset="0"/>
              </a:rPr>
              <a:t>with</a:t>
            </a:r>
            <a:r>
              <a:rPr lang="de-DE" sz="1800" dirty="0" smtClean="0">
                <a:latin typeface="Calibri" panose="020F0502020204030204" pitchFamily="34" charset="0"/>
              </a:rPr>
              <a:t> </a:t>
            </a:r>
            <a:r>
              <a:rPr lang="de-DE" sz="1800" dirty="0" err="1" smtClean="0">
                <a:latin typeface="Calibri" panose="020F0502020204030204" pitchFamily="34" charset="0"/>
              </a:rPr>
              <a:t>migration</a:t>
            </a:r>
            <a:r>
              <a:rPr lang="de-DE" sz="1800" dirty="0" smtClean="0">
                <a:latin typeface="Calibri" panose="020F0502020204030204" pitchFamily="34" charset="0"/>
              </a:rPr>
              <a:t> </a:t>
            </a:r>
            <a:r>
              <a:rPr lang="de-DE" sz="1800" dirty="0" err="1">
                <a:latin typeface="Calibri" panose="020F0502020204030204" pitchFamily="34" charset="0"/>
              </a:rPr>
              <a:t>background</a:t>
            </a:r>
            <a:r>
              <a:rPr lang="de-DE" sz="1800" dirty="0">
                <a:latin typeface="Calibri" panose="020F0502020204030204" pitchFamily="34" charset="0"/>
              </a:rPr>
              <a:t> in </a:t>
            </a:r>
            <a:r>
              <a:rPr lang="de-DE" sz="1800" dirty="0" smtClean="0">
                <a:latin typeface="Calibri" panose="020F0502020204030204" pitchFamily="34" charset="0"/>
              </a:rPr>
              <a:t>2017</a:t>
            </a:r>
            <a:endParaRPr lang="de-DE" sz="1800" dirty="0">
              <a:latin typeface="Calibri" panose="020F0502020204030204" pitchFamily="34" charset="0"/>
            </a:endParaRPr>
          </a:p>
        </p:txBody>
      </p:sp>
      <p:sp>
        <p:nvSpPr>
          <p:cNvPr id="6" name="Textplatzhalter 5"/>
          <p:cNvSpPr>
            <a:spLocks noGrp="1"/>
          </p:cNvSpPr>
          <p:nvPr>
            <p:ph type="body" sz="quarter" idx="3"/>
          </p:nvPr>
        </p:nvSpPr>
        <p:spPr>
          <a:xfrm>
            <a:off x="4788025" y="2132856"/>
            <a:ext cx="2952328" cy="639762"/>
          </a:xfrm>
        </p:spPr>
        <p:txBody>
          <a:bodyPr/>
          <a:lstStyle/>
          <a:p>
            <a:r>
              <a:rPr lang="de-DE" sz="2000" dirty="0">
                <a:latin typeface="Calibri" panose="020F0502020204030204" pitchFamily="34" charset="0"/>
              </a:rPr>
              <a:t> </a:t>
            </a:r>
            <a:r>
              <a:rPr lang="de-DE" sz="2000" dirty="0" smtClean="0">
                <a:latin typeface="Calibri" panose="020F0502020204030204" pitchFamily="34" charset="0"/>
              </a:rPr>
              <a:t>     </a:t>
            </a:r>
            <a:r>
              <a:rPr lang="de-DE" sz="1800" dirty="0" err="1" smtClean="0">
                <a:latin typeface="Calibri" panose="020F0502020204030204" pitchFamily="34" charset="0"/>
              </a:rPr>
              <a:t>Foreign</a:t>
            </a:r>
            <a:r>
              <a:rPr lang="de-DE" sz="1800" dirty="0" smtClean="0">
                <a:latin typeface="Calibri" panose="020F0502020204030204" pitchFamily="34" charset="0"/>
              </a:rPr>
              <a:t> </a:t>
            </a:r>
            <a:r>
              <a:rPr lang="de-DE" sz="1800" dirty="0" err="1" smtClean="0">
                <a:latin typeface="Calibri" panose="020F0502020204030204" pitchFamily="34" charset="0"/>
              </a:rPr>
              <a:t>citizens</a:t>
            </a:r>
            <a:r>
              <a:rPr lang="de-DE" sz="1800" dirty="0" smtClean="0">
                <a:latin typeface="Calibri" panose="020F0502020204030204" pitchFamily="34" charset="0"/>
              </a:rPr>
              <a:t> in 2017</a:t>
            </a:r>
            <a:endParaRPr lang="de-DE" sz="1800" dirty="0">
              <a:latin typeface="Calibri" panose="020F0502020204030204" pitchFamily="34" charset="0"/>
            </a:endParaRPr>
          </a:p>
        </p:txBody>
      </p:sp>
      <p:sp>
        <p:nvSpPr>
          <p:cNvPr id="7" name="Inhaltsplatzhalter 6"/>
          <p:cNvSpPr>
            <a:spLocks noGrp="1"/>
          </p:cNvSpPr>
          <p:nvPr>
            <p:ph sz="quarter" idx="4"/>
          </p:nvPr>
        </p:nvSpPr>
        <p:spPr>
          <a:xfrm>
            <a:off x="4645025" y="2708919"/>
            <a:ext cx="4041775" cy="3417243"/>
          </a:xfrm>
        </p:spPr>
        <p:txBody>
          <a:bodyPr/>
          <a:lstStyle/>
          <a:p>
            <a:pPr marL="0" indent="0">
              <a:buNone/>
            </a:pPr>
            <a:endParaRPr lang="de-DE" sz="2000" dirty="0" smtClean="0"/>
          </a:p>
          <a:p>
            <a:pPr marL="0" indent="0">
              <a:buNone/>
            </a:pPr>
            <a:endParaRPr lang="de-DE" sz="2000" dirty="0"/>
          </a:p>
        </p:txBody>
      </p:sp>
      <p:sp>
        <p:nvSpPr>
          <p:cNvPr id="4" name="Foliennummernplatzhalter 3"/>
          <p:cNvSpPr>
            <a:spLocks noGrp="1"/>
          </p:cNvSpPr>
          <p:nvPr>
            <p:ph type="sldNum" sz="quarter" idx="12"/>
          </p:nvPr>
        </p:nvSpPr>
        <p:spPr/>
        <p:txBody>
          <a:bodyPr/>
          <a:lstStyle/>
          <a:p>
            <a:pPr>
              <a:defRPr/>
            </a:pPr>
            <a:fld id="{E19EEEE4-05EA-436E-989B-F9740C8D779A}" type="slidenum">
              <a:rPr lang="de-DE" smtClean="0"/>
              <a:pPr>
                <a:defRPr/>
              </a:pPr>
              <a:t>7</a:t>
            </a:fld>
            <a:endParaRPr lang="de-DE" dirty="0"/>
          </a:p>
        </p:txBody>
      </p:sp>
      <p:sp>
        <p:nvSpPr>
          <p:cNvPr id="11" name="Titel 1"/>
          <p:cNvSpPr>
            <a:spLocks noGrp="1"/>
          </p:cNvSpPr>
          <p:nvPr>
            <p:ph type="title"/>
          </p:nvPr>
        </p:nvSpPr>
        <p:spPr>
          <a:xfrm>
            <a:off x="457200" y="1216550"/>
            <a:ext cx="8229600" cy="536049"/>
          </a:xfrm>
        </p:spPr>
        <p:txBody>
          <a:bodyPr/>
          <a:lstStyle/>
          <a:p>
            <a:pPr algn="l"/>
            <a:r>
              <a:rPr lang="de-DE" dirty="0" smtClean="0"/>
              <a:t>1. The </a:t>
            </a:r>
            <a:r>
              <a:rPr lang="de-DE" dirty="0" err="1"/>
              <a:t>G</a:t>
            </a:r>
            <a:r>
              <a:rPr lang="de-DE" dirty="0" err="1" smtClean="0"/>
              <a:t>rowing</a:t>
            </a:r>
            <a:r>
              <a:rPr lang="de-DE" dirty="0" smtClean="0"/>
              <a:t> </a:t>
            </a:r>
            <a:r>
              <a:rPr lang="de-DE" dirty="0"/>
              <a:t>C</a:t>
            </a:r>
            <a:r>
              <a:rPr lang="de-DE" dirty="0" smtClean="0"/>
              <a:t>ity</a:t>
            </a:r>
            <a:endParaRPr lang="de-DE" dirty="0"/>
          </a:p>
        </p:txBody>
      </p:sp>
      <p:cxnSp>
        <p:nvCxnSpPr>
          <p:cNvPr id="15" name="Gerade Verbindung 14"/>
          <p:cNvCxnSpPr/>
          <p:nvPr/>
        </p:nvCxnSpPr>
        <p:spPr>
          <a:xfrm>
            <a:off x="539552" y="3140968"/>
            <a:ext cx="792088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395536" y="6510536"/>
            <a:ext cx="7030396" cy="230832"/>
          </a:xfrm>
          <a:prstGeom prst="rect">
            <a:avLst/>
          </a:prstGeom>
          <a:noFill/>
        </p:spPr>
        <p:txBody>
          <a:bodyPr wrap="square" rtlCol="0">
            <a:spAutoFit/>
          </a:bodyPr>
          <a:lstStyle/>
          <a:p>
            <a:r>
              <a:rPr lang="de-DE" sz="900" dirty="0"/>
              <a:t>Quelle: Amt für Statistik Berlin-Brandenburg, </a:t>
            </a:r>
            <a:r>
              <a:rPr lang="de-DE" sz="900" dirty="0" smtClean="0"/>
              <a:t>2017, </a:t>
            </a:r>
            <a:r>
              <a:rPr lang="de-DE" sz="900" dirty="0"/>
              <a:t>A I 5 </a:t>
            </a:r>
            <a:r>
              <a:rPr lang="de-DE" sz="900" dirty="0" err="1"/>
              <a:t>hj</a:t>
            </a:r>
            <a:r>
              <a:rPr lang="de-DE" sz="900" dirty="0"/>
              <a:t> 2 / 15, </a:t>
            </a:r>
            <a:r>
              <a:rPr lang="de-DE" sz="900" dirty="0" smtClean="0"/>
              <a:t>S. 18-25</a:t>
            </a:r>
            <a:endParaRPr lang="de-DE" sz="900" dirty="0"/>
          </a:p>
        </p:txBody>
      </p:sp>
      <p:graphicFrame>
        <p:nvGraphicFramePr>
          <p:cNvPr id="3" name="Diagramm 2"/>
          <p:cNvGraphicFramePr/>
          <p:nvPr>
            <p:extLst>
              <p:ext uri="{D42A27DB-BD31-4B8C-83A1-F6EECF244321}">
                <p14:modId xmlns:p14="http://schemas.microsoft.com/office/powerpoint/2010/main" val="313158335"/>
              </p:ext>
            </p:extLst>
          </p:nvPr>
        </p:nvGraphicFramePr>
        <p:xfrm>
          <a:off x="-9500" y="2780928"/>
          <a:ext cx="5220072" cy="33500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 7"/>
          <p:cNvGraphicFramePr/>
          <p:nvPr>
            <p:extLst>
              <p:ext uri="{D42A27DB-BD31-4B8C-83A1-F6EECF244321}">
                <p14:modId xmlns:p14="http://schemas.microsoft.com/office/powerpoint/2010/main" val="1131645795"/>
              </p:ext>
            </p:extLst>
          </p:nvPr>
        </p:nvGraphicFramePr>
        <p:xfrm>
          <a:off x="4788024" y="2752006"/>
          <a:ext cx="4226793" cy="3873946"/>
        </p:xfrm>
        <a:graphic>
          <a:graphicData uri="http://schemas.openxmlformats.org/drawingml/2006/chart">
            <c:chart xmlns:c="http://schemas.openxmlformats.org/drawingml/2006/chart" xmlns:r="http://schemas.openxmlformats.org/officeDocument/2006/relationships" r:id="rId4"/>
          </a:graphicData>
        </a:graphic>
      </p:graphicFrame>
      <p:cxnSp>
        <p:nvCxnSpPr>
          <p:cNvPr id="12" name="Gerade Verbindung 11"/>
          <p:cNvCxnSpPr/>
          <p:nvPr/>
        </p:nvCxnSpPr>
        <p:spPr>
          <a:xfrm>
            <a:off x="611560" y="701055"/>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5876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p:cNvGraphicFramePr/>
          <p:nvPr>
            <p:extLst>
              <p:ext uri="{D42A27DB-BD31-4B8C-83A1-F6EECF244321}">
                <p14:modId xmlns:p14="http://schemas.microsoft.com/office/powerpoint/2010/main" val="2098134147"/>
              </p:ext>
            </p:extLst>
          </p:nvPr>
        </p:nvGraphicFramePr>
        <p:xfrm>
          <a:off x="98502" y="2420888"/>
          <a:ext cx="8937994" cy="398078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p:cNvSpPr>
            <a:spLocks noGrp="1"/>
          </p:cNvSpPr>
          <p:nvPr>
            <p:ph type="title"/>
          </p:nvPr>
        </p:nvSpPr>
        <p:spPr/>
        <p:txBody>
          <a:bodyPr/>
          <a:lstStyle/>
          <a:p>
            <a:pPr algn="l"/>
            <a:r>
              <a:rPr lang="de-DE" dirty="0"/>
              <a:t>1</a:t>
            </a:r>
            <a:r>
              <a:rPr lang="de-DE" dirty="0" smtClean="0"/>
              <a:t>. The </a:t>
            </a:r>
            <a:r>
              <a:rPr lang="de-DE" dirty="0" err="1" smtClean="0"/>
              <a:t>growing</a:t>
            </a:r>
            <a:r>
              <a:rPr lang="de-DE" dirty="0" smtClean="0"/>
              <a:t> </a:t>
            </a:r>
            <a:r>
              <a:rPr lang="de-DE" dirty="0" err="1" smtClean="0"/>
              <a:t>city</a:t>
            </a:r>
            <a:endParaRPr lang="de-DE" dirty="0"/>
          </a:p>
        </p:txBody>
      </p:sp>
      <p:sp>
        <p:nvSpPr>
          <p:cNvPr id="3" name="Inhaltsplatzhalter 2"/>
          <p:cNvSpPr>
            <a:spLocks noGrp="1"/>
          </p:cNvSpPr>
          <p:nvPr>
            <p:ph idx="1"/>
          </p:nvPr>
        </p:nvSpPr>
        <p:spPr>
          <a:xfrm>
            <a:off x="539552" y="1602035"/>
            <a:ext cx="8229600" cy="4479925"/>
          </a:xfrm>
        </p:spPr>
        <p:txBody>
          <a:bodyPr/>
          <a:lstStyle/>
          <a:p>
            <a:pPr marL="0" indent="0">
              <a:buNone/>
            </a:pPr>
            <a:r>
              <a:rPr lang="de-DE" b="1" dirty="0" smtClean="0"/>
              <a:t>The non-German </a:t>
            </a:r>
            <a:r>
              <a:rPr lang="de-DE" b="1" dirty="0" err="1" smtClean="0"/>
              <a:t>population</a:t>
            </a:r>
            <a:r>
              <a:rPr lang="de-DE" b="1" dirty="0" smtClean="0"/>
              <a:t> in </a:t>
            </a:r>
            <a:r>
              <a:rPr lang="de-DE" b="1" dirty="0" err="1" smtClean="0"/>
              <a:t>the</a:t>
            </a:r>
            <a:r>
              <a:rPr lang="de-DE" b="1" dirty="0" smtClean="0"/>
              <a:t> </a:t>
            </a:r>
            <a:r>
              <a:rPr lang="de-DE" b="1" dirty="0" err="1" smtClean="0"/>
              <a:t>city</a:t>
            </a:r>
            <a:endParaRPr lang="de-DE" b="1" dirty="0" smtClean="0"/>
          </a:p>
          <a:p>
            <a:pPr marL="0" indent="0">
              <a:buNone/>
            </a:pPr>
            <a:r>
              <a:rPr lang="de-DE" sz="1600" b="0" dirty="0" smtClean="0"/>
              <a:t>Berlin </a:t>
            </a:r>
            <a:r>
              <a:rPr lang="de-DE" sz="1600" b="0" dirty="0" err="1" smtClean="0"/>
              <a:t>from</a:t>
            </a:r>
            <a:r>
              <a:rPr lang="de-DE" sz="1600" b="0" dirty="0" smtClean="0"/>
              <a:t> 1950 </a:t>
            </a:r>
            <a:r>
              <a:rPr lang="de-DE" sz="1600" b="0" dirty="0" err="1" smtClean="0"/>
              <a:t>to</a:t>
            </a:r>
            <a:r>
              <a:rPr lang="de-DE" sz="1600" b="0" dirty="0" smtClean="0"/>
              <a:t> 2015</a:t>
            </a:r>
          </a:p>
          <a:p>
            <a:pPr marL="0" indent="0">
              <a:buNone/>
            </a:pPr>
            <a:endParaRPr lang="de-DE" dirty="0" smtClean="0"/>
          </a:p>
        </p:txBody>
      </p:sp>
      <p:sp>
        <p:nvSpPr>
          <p:cNvPr id="4" name="Foliennummernplatzhalter 3"/>
          <p:cNvSpPr>
            <a:spLocks noGrp="1"/>
          </p:cNvSpPr>
          <p:nvPr>
            <p:ph type="sldNum" sz="quarter" idx="12"/>
          </p:nvPr>
        </p:nvSpPr>
        <p:spPr/>
        <p:txBody>
          <a:bodyPr/>
          <a:lstStyle/>
          <a:p>
            <a:pPr>
              <a:defRPr/>
            </a:pPr>
            <a:fld id="{E19EEEE4-05EA-436E-989B-F9740C8D779A}" type="slidenum">
              <a:rPr lang="de-DE" smtClean="0"/>
              <a:pPr>
                <a:defRPr/>
              </a:pPr>
              <a:t>8</a:t>
            </a:fld>
            <a:endParaRPr lang="de-DE"/>
          </a:p>
        </p:txBody>
      </p:sp>
      <p:sp>
        <p:nvSpPr>
          <p:cNvPr id="7" name="Textfeld 6"/>
          <p:cNvSpPr txBox="1"/>
          <p:nvPr/>
        </p:nvSpPr>
        <p:spPr>
          <a:xfrm>
            <a:off x="395536" y="6510536"/>
            <a:ext cx="7030396" cy="369332"/>
          </a:xfrm>
          <a:prstGeom prst="rect">
            <a:avLst/>
          </a:prstGeom>
          <a:noFill/>
        </p:spPr>
        <p:txBody>
          <a:bodyPr wrap="square" rtlCol="0">
            <a:spAutoFit/>
          </a:bodyPr>
          <a:lstStyle/>
          <a:p>
            <a:r>
              <a:rPr lang="de-DE" sz="900" dirty="0"/>
              <a:t>Quelle: Amt für Statistik Berlin-Brandenburg, A I 5 – </a:t>
            </a:r>
            <a:r>
              <a:rPr lang="de-DE" sz="900" dirty="0" err="1"/>
              <a:t>hj</a:t>
            </a:r>
            <a:r>
              <a:rPr lang="de-DE" sz="900" dirty="0"/>
              <a:t> 2 / </a:t>
            </a:r>
            <a:r>
              <a:rPr lang="de-DE" sz="900" dirty="0" smtClean="0"/>
              <a:t>14 S. </a:t>
            </a:r>
            <a:r>
              <a:rPr lang="de-DE" sz="900" dirty="0"/>
              <a:t>7, Amt für </a:t>
            </a:r>
            <a:r>
              <a:rPr lang="de-DE" sz="900"/>
              <a:t>Statistik </a:t>
            </a:r>
            <a:r>
              <a:rPr lang="de-DE" sz="900" smtClean="0"/>
              <a:t>Berlin-Brandenburg, 2017</a:t>
            </a:r>
            <a:r>
              <a:rPr lang="de-DE" sz="900" dirty="0" smtClean="0"/>
              <a:t>, </a:t>
            </a:r>
            <a:r>
              <a:rPr lang="de-DE" sz="900" dirty="0"/>
              <a:t>A I 5 </a:t>
            </a:r>
            <a:r>
              <a:rPr lang="de-DE" sz="900" dirty="0" err="1"/>
              <a:t>hj</a:t>
            </a:r>
            <a:r>
              <a:rPr lang="de-DE" sz="900" dirty="0"/>
              <a:t> 2 / 15, S. 6</a:t>
            </a:r>
          </a:p>
          <a:p>
            <a:r>
              <a:rPr lang="de-DE" sz="900" dirty="0" smtClean="0"/>
              <a:t> </a:t>
            </a:r>
            <a:endParaRPr lang="de-DE" sz="900" dirty="0"/>
          </a:p>
        </p:txBody>
      </p:sp>
      <p:cxnSp>
        <p:nvCxnSpPr>
          <p:cNvPr id="8" name="Gerade Verbindung 7"/>
          <p:cNvCxnSpPr/>
          <p:nvPr/>
        </p:nvCxnSpPr>
        <p:spPr>
          <a:xfrm>
            <a:off x="539552" y="2636912"/>
            <a:ext cx="1944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p:nvCxnSpPr>
        <p:spPr>
          <a:xfrm>
            <a:off x="1475656" y="5109567"/>
            <a:ext cx="864096" cy="0"/>
          </a:xfrm>
          <a:prstGeom prst="line">
            <a:avLst/>
          </a:prstGeom>
          <a:ln w="25400">
            <a:solidFill>
              <a:srgbClr val="003366"/>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1475656" y="4433629"/>
            <a:ext cx="1623950" cy="646331"/>
          </a:xfrm>
          <a:prstGeom prst="rect">
            <a:avLst/>
          </a:prstGeom>
          <a:noFill/>
        </p:spPr>
        <p:txBody>
          <a:bodyPr wrap="square" rtlCol="0">
            <a:spAutoFit/>
          </a:bodyPr>
          <a:lstStyle/>
          <a:p>
            <a:r>
              <a:rPr lang="de-DE" sz="1200" dirty="0" err="1" smtClean="0">
                <a:solidFill>
                  <a:srgbClr val="003366"/>
                </a:solidFill>
                <a:latin typeface="Calibri" panose="020F0502020204030204" pitchFamily="34" charset="0"/>
              </a:rPr>
              <a:t>Recruitment</a:t>
            </a:r>
            <a:r>
              <a:rPr lang="de-DE" sz="1200" dirty="0" smtClean="0">
                <a:solidFill>
                  <a:srgbClr val="003366"/>
                </a:solidFill>
                <a:latin typeface="Calibri" panose="020F0502020204030204" pitchFamily="34" charset="0"/>
              </a:rPr>
              <a:t> Agreement </a:t>
            </a:r>
          </a:p>
          <a:p>
            <a:r>
              <a:rPr lang="de-DE" sz="1200" dirty="0" err="1" smtClean="0">
                <a:solidFill>
                  <a:srgbClr val="003366"/>
                </a:solidFill>
                <a:latin typeface="Calibri" panose="020F0502020204030204" pitchFamily="34" charset="0"/>
              </a:rPr>
              <a:t>with</a:t>
            </a:r>
            <a:r>
              <a:rPr lang="de-DE" sz="1200" dirty="0" smtClean="0">
                <a:solidFill>
                  <a:srgbClr val="003366"/>
                </a:solidFill>
                <a:latin typeface="Calibri" panose="020F0502020204030204" pitchFamily="34" charset="0"/>
              </a:rPr>
              <a:t> </a:t>
            </a:r>
            <a:r>
              <a:rPr lang="de-DE" sz="1200" dirty="0" err="1" smtClean="0">
                <a:solidFill>
                  <a:srgbClr val="003366"/>
                </a:solidFill>
                <a:latin typeface="Calibri" panose="020F0502020204030204" pitchFamily="34" charset="0"/>
              </a:rPr>
              <a:t>Italy</a:t>
            </a:r>
            <a:r>
              <a:rPr lang="de-DE" sz="1200" dirty="0" smtClean="0">
                <a:solidFill>
                  <a:srgbClr val="003366"/>
                </a:solidFill>
                <a:latin typeface="Calibri" panose="020F0502020204030204" pitchFamily="34" charset="0"/>
              </a:rPr>
              <a:t> </a:t>
            </a:r>
            <a:endParaRPr lang="de-DE" sz="1200" dirty="0">
              <a:solidFill>
                <a:srgbClr val="003366"/>
              </a:solidFill>
              <a:latin typeface="Calibri" panose="020F0502020204030204" pitchFamily="34" charset="0"/>
            </a:endParaRPr>
          </a:p>
        </p:txBody>
      </p:sp>
      <p:sp>
        <p:nvSpPr>
          <p:cNvPr id="18" name="Textfeld 17"/>
          <p:cNvSpPr txBox="1"/>
          <p:nvPr/>
        </p:nvSpPr>
        <p:spPr>
          <a:xfrm>
            <a:off x="2498102" y="3985085"/>
            <a:ext cx="1623950" cy="1200329"/>
          </a:xfrm>
          <a:prstGeom prst="rect">
            <a:avLst/>
          </a:prstGeom>
          <a:noFill/>
        </p:spPr>
        <p:txBody>
          <a:bodyPr wrap="square" rtlCol="0">
            <a:spAutoFit/>
          </a:bodyPr>
          <a:lstStyle/>
          <a:p>
            <a:r>
              <a:rPr lang="de-DE" sz="1200" dirty="0" err="1" smtClean="0">
                <a:solidFill>
                  <a:srgbClr val="003366"/>
                </a:solidFill>
                <a:latin typeface="Calibri" panose="020F0502020204030204" pitchFamily="34" charset="0"/>
              </a:rPr>
              <a:t>other</a:t>
            </a:r>
            <a:r>
              <a:rPr lang="de-DE" sz="1200" dirty="0">
                <a:solidFill>
                  <a:srgbClr val="003366"/>
                </a:solidFill>
                <a:latin typeface="Calibri" panose="020F0502020204030204" pitchFamily="34" charset="0"/>
              </a:rPr>
              <a:t> </a:t>
            </a:r>
            <a:endParaRPr lang="de-DE" sz="1200" dirty="0" smtClean="0">
              <a:solidFill>
                <a:srgbClr val="003366"/>
              </a:solidFill>
              <a:latin typeface="Calibri" panose="020F0502020204030204" pitchFamily="34" charset="0"/>
            </a:endParaRPr>
          </a:p>
          <a:p>
            <a:r>
              <a:rPr lang="de-DE" sz="1200" dirty="0" err="1" smtClean="0">
                <a:solidFill>
                  <a:srgbClr val="003366"/>
                </a:solidFill>
                <a:latin typeface="Calibri" panose="020F0502020204030204" pitchFamily="34" charset="0"/>
              </a:rPr>
              <a:t>Recruitment</a:t>
            </a:r>
            <a:r>
              <a:rPr lang="de-DE" sz="1200" dirty="0" smtClean="0">
                <a:solidFill>
                  <a:srgbClr val="003366"/>
                </a:solidFill>
                <a:latin typeface="Calibri" panose="020F0502020204030204" pitchFamily="34" charset="0"/>
              </a:rPr>
              <a:t> Agreements </a:t>
            </a:r>
          </a:p>
          <a:p>
            <a:r>
              <a:rPr lang="de-DE" sz="1200" dirty="0" smtClean="0">
                <a:solidFill>
                  <a:srgbClr val="003366"/>
                </a:solidFill>
                <a:latin typeface="Calibri" panose="020F0502020204030204" pitchFamily="34" charset="0"/>
              </a:rPr>
              <a:t>incl. </a:t>
            </a:r>
            <a:r>
              <a:rPr lang="de-DE" sz="1200" dirty="0" err="1" smtClean="0">
                <a:solidFill>
                  <a:srgbClr val="003366"/>
                </a:solidFill>
                <a:latin typeface="Calibri" panose="020F0502020204030204" pitchFamily="34" charset="0"/>
              </a:rPr>
              <a:t>with</a:t>
            </a:r>
            <a:r>
              <a:rPr lang="de-DE" sz="1200" dirty="0" smtClean="0">
                <a:solidFill>
                  <a:srgbClr val="003366"/>
                </a:solidFill>
                <a:latin typeface="Calibri" panose="020F0502020204030204" pitchFamily="34" charset="0"/>
              </a:rPr>
              <a:t> </a:t>
            </a:r>
          </a:p>
          <a:p>
            <a:r>
              <a:rPr lang="de-DE" sz="1200" dirty="0" smtClean="0">
                <a:solidFill>
                  <a:srgbClr val="003366"/>
                </a:solidFill>
                <a:latin typeface="Calibri" panose="020F0502020204030204" pitchFamily="34" charset="0"/>
              </a:rPr>
              <a:t>Turkey </a:t>
            </a:r>
            <a:endParaRPr lang="de-DE" sz="1200" dirty="0">
              <a:solidFill>
                <a:srgbClr val="003366"/>
              </a:solidFill>
              <a:latin typeface="Calibri" panose="020F0502020204030204" pitchFamily="34" charset="0"/>
            </a:endParaRPr>
          </a:p>
          <a:p>
            <a:endParaRPr lang="de-DE" sz="1200" dirty="0">
              <a:solidFill>
                <a:srgbClr val="003366"/>
              </a:solidFill>
              <a:latin typeface="Calibri" panose="020F0502020204030204" pitchFamily="34" charset="0"/>
            </a:endParaRPr>
          </a:p>
        </p:txBody>
      </p:sp>
      <p:cxnSp>
        <p:nvCxnSpPr>
          <p:cNvPr id="24" name="Gerade Verbindung 23"/>
          <p:cNvCxnSpPr/>
          <p:nvPr/>
        </p:nvCxnSpPr>
        <p:spPr>
          <a:xfrm>
            <a:off x="3419872" y="4471020"/>
            <a:ext cx="792088" cy="0"/>
          </a:xfrm>
          <a:prstGeom prst="line">
            <a:avLst/>
          </a:prstGeom>
          <a:ln w="25400">
            <a:solidFill>
              <a:srgbClr val="003366"/>
            </a:solidFill>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3388905" y="3946822"/>
            <a:ext cx="1623950" cy="461665"/>
          </a:xfrm>
          <a:prstGeom prst="rect">
            <a:avLst/>
          </a:prstGeom>
          <a:noFill/>
        </p:spPr>
        <p:txBody>
          <a:bodyPr wrap="square" rtlCol="0">
            <a:spAutoFit/>
          </a:bodyPr>
          <a:lstStyle/>
          <a:p>
            <a:r>
              <a:rPr lang="de-DE" sz="1200" dirty="0" smtClean="0">
                <a:solidFill>
                  <a:srgbClr val="003366"/>
                </a:solidFill>
                <a:latin typeface="Calibri" panose="020F0502020204030204" pitchFamily="34" charset="0"/>
              </a:rPr>
              <a:t>„</a:t>
            </a:r>
            <a:r>
              <a:rPr lang="de-DE" sz="1200" dirty="0" err="1" smtClean="0">
                <a:solidFill>
                  <a:srgbClr val="003366"/>
                </a:solidFill>
                <a:latin typeface="Calibri" panose="020F0502020204030204" pitchFamily="34" charset="0"/>
              </a:rPr>
              <a:t>Recruitment</a:t>
            </a:r>
            <a:r>
              <a:rPr lang="de-DE" sz="1200" dirty="0" smtClean="0">
                <a:solidFill>
                  <a:srgbClr val="003366"/>
                </a:solidFill>
                <a:latin typeface="Calibri" panose="020F0502020204030204" pitchFamily="34" charset="0"/>
              </a:rPr>
              <a:t> </a:t>
            </a:r>
            <a:r>
              <a:rPr lang="de-DE" sz="1200" dirty="0" err="1" smtClean="0">
                <a:solidFill>
                  <a:srgbClr val="003366"/>
                </a:solidFill>
                <a:latin typeface="Calibri" panose="020F0502020204030204" pitchFamily="34" charset="0"/>
              </a:rPr>
              <a:t>Stop</a:t>
            </a:r>
            <a:r>
              <a:rPr lang="de-DE" sz="1200" dirty="0" smtClean="0">
                <a:solidFill>
                  <a:srgbClr val="003366"/>
                </a:solidFill>
                <a:latin typeface="Calibri" panose="020F0502020204030204" pitchFamily="34" charset="0"/>
              </a:rPr>
              <a:t>“</a:t>
            </a:r>
          </a:p>
          <a:p>
            <a:r>
              <a:rPr lang="de-DE" sz="1200" dirty="0" smtClean="0">
                <a:solidFill>
                  <a:srgbClr val="003366"/>
                </a:solidFill>
                <a:latin typeface="Calibri" panose="020F0502020204030204" pitchFamily="34" charset="0"/>
                <a:sym typeface="Wingdings" panose="05000000000000000000" pitchFamily="2" charset="2"/>
              </a:rPr>
              <a:t>Family </a:t>
            </a:r>
            <a:r>
              <a:rPr lang="de-DE" sz="1200" dirty="0" err="1" smtClean="0">
                <a:solidFill>
                  <a:srgbClr val="003366"/>
                </a:solidFill>
                <a:latin typeface="Calibri" panose="020F0502020204030204" pitchFamily="34" charset="0"/>
                <a:sym typeface="Wingdings" panose="05000000000000000000" pitchFamily="2" charset="2"/>
              </a:rPr>
              <a:t>Reunification</a:t>
            </a:r>
            <a:endParaRPr lang="de-DE" sz="1200" dirty="0">
              <a:solidFill>
                <a:srgbClr val="003366"/>
              </a:solidFill>
              <a:latin typeface="Calibri" panose="020F0502020204030204" pitchFamily="34" charset="0"/>
            </a:endParaRPr>
          </a:p>
        </p:txBody>
      </p:sp>
      <p:cxnSp>
        <p:nvCxnSpPr>
          <p:cNvPr id="32" name="Gerade Verbindung 31"/>
          <p:cNvCxnSpPr/>
          <p:nvPr/>
        </p:nvCxnSpPr>
        <p:spPr>
          <a:xfrm>
            <a:off x="2709943" y="4950693"/>
            <a:ext cx="565913" cy="0"/>
          </a:xfrm>
          <a:prstGeom prst="line">
            <a:avLst/>
          </a:prstGeom>
          <a:ln w="2540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a:off x="5292080" y="3832473"/>
            <a:ext cx="504056" cy="0"/>
          </a:xfrm>
          <a:prstGeom prst="line">
            <a:avLst/>
          </a:prstGeom>
          <a:ln w="25400">
            <a:solidFill>
              <a:srgbClr val="003366"/>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4984161" y="3025206"/>
            <a:ext cx="1623950" cy="830997"/>
          </a:xfrm>
          <a:prstGeom prst="rect">
            <a:avLst/>
          </a:prstGeom>
          <a:noFill/>
        </p:spPr>
        <p:txBody>
          <a:bodyPr wrap="square" rtlCol="0">
            <a:spAutoFit/>
          </a:bodyPr>
          <a:lstStyle/>
          <a:p>
            <a:r>
              <a:rPr lang="de-DE" sz="1200" dirty="0" smtClean="0">
                <a:solidFill>
                  <a:srgbClr val="003366"/>
                </a:solidFill>
                <a:latin typeface="Calibri" panose="020F0502020204030204" pitchFamily="34" charset="0"/>
              </a:rPr>
              <a:t>Fall </a:t>
            </a:r>
            <a:r>
              <a:rPr lang="de-DE" sz="1200" dirty="0" err="1" smtClean="0">
                <a:solidFill>
                  <a:srgbClr val="003366"/>
                </a:solidFill>
                <a:latin typeface="Calibri" panose="020F0502020204030204" pitchFamily="34" charset="0"/>
              </a:rPr>
              <a:t>of</a:t>
            </a:r>
            <a:r>
              <a:rPr lang="de-DE" sz="1200" dirty="0" smtClean="0">
                <a:solidFill>
                  <a:srgbClr val="003366"/>
                </a:solidFill>
                <a:latin typeface="Calibri" panose="020F0502020204030204" pitchFamily="34" charset="0"/>
              </a:rPr>
              <a:t> </a:t>
            </a:r>
            <a:r>
              <a:rPr lang="de-DE" sz="1200" dirty="0" err="1" smtClean="0">
                <a:solidFill>
                  <a:srgbClr val="003366"/>
                </a:solidFill>
                <a:latin typeface="Calibri" panose="020F0502020204030204" pitchFamily="34" charset="0"/>
              </a:rPr>
              <a:t>the</a:t>
            </a:r>
            <a:r>
              <a:rPr lang="de-DE" sz="1200" dirty="0" smtClean="0">
                <a:solidFill>
                  <a:srgbClr val="003366"/>
                </a:solidFill>
                <a:latin typeface="Calibri" panose="020F0502020204030204" pitchFamily="34" charset="0"/>
              </a:rPr>
              <a:t> </a:t>
            </a:r>
          </a:p>
          <a:p>
            <a:r>
              <a:rPr lang="de-DE" sz="1200" dirty="0" smtClean="0">
                <a:solidFill>
                  <a:srgbClr val="003366"/>
                </a:solidFill>
                <a:latin typeface="Calibri" panose="020F0502020204030204" pitchFamily="34" charset="0"/>
              </a:rPr>
              <a:t>Berlin Wall &amp;</a:t>
            </a:r>
          </a:p>
          <a:p>
            <a:r>
              <a:rPr lang="de-DE" sz="1200" dirty="0" smtClean="0">
                <a:solidFill>
                  <a:srgbClr val="003366"/>
                </a:solidFill>
                <a:latin typeface="Calibri" panose="020F0502020204030204" pitchFamily="34" charset="0"/>
              </a:rPr>
              <a:t> German </a:t>
            </a:r>
          </a:p>
          <a:p>
            <a:r>
              <a:rPr lang="de-DE" sz="1200" dirty="0" err="1" smtClean="0">
                <a:solidFill>
                  <a:srgbClr val="003366"/>
                </a:solidFill>
                <a:latin typeface="Calibri" panose="020F0502020204030204" pitchFamily="34" charset="0"/>
              </a:rPr>
              <a:t>reunification</a:t>
            </a:r>
            <a:endParaRPr lang="de-DE" sz="1200" dirty="0">
              <a:solidFill>
                <a:srgbClr val="003366"/>
              </a:solidFill>
              <a:latin typeface="Calibri" panose="020F0502020204030204" pitchFamily="34" charset="0"/>
            </a:endParaRPr>
          </a:p>
        </p:txBody>
      </p:sp>
      <p:cxnSp>
        <p:nvCxnSpPr>
          <p:cNvPr id="39" name="Gerade Verbindung 38"/>
          <p:cNvCxnSpPr/>
          <p:nvPr/>
        </p:nvCxnSpPr>
        <p:spPr>
          <a:xfrm>
            <a:off x="5940152" y="3366517"/>
            <a:ext cx="792088" cy="0"/>
          </a:xfrm>
          <a:prstGeom prst="line">
            <a:avLst/>
          </a:prstGeom>
          <a:ln w="25400">
            <a:solidFill>
              <a:srgbClr val="003366"/>
            </a:solidFill>
          </a:ln>
        </p:spPr>
        <p:style>
          <a:lnRef idx="1">
            <a:schemeClr val="accent1"/>
          </a:lnRef>
          <a:fillRef idx="0">
            <a:schemeClr val="accent1"/>
          </a:fillRef>
          <a:effectRef idx="0">
            <a:schemeClr val="accent1"/>
          </a:effectRef>
          <a:fontRef idx="minor">
            <a:schemeClr val="tx1"/>
          </a:fontRef>
        </p:style>
      </p:cxnSp>
      <p:sp>
        <p:nvSpPr>
          <p:cNvPr id="40" name="Textfeld 39"/>
          <p:cNvSpPr txBox="1"/>
          <p:nvPr/>
        </p:nvSpPr>
        <p:spPr>
          <a:xfrm>
            <a:off x="5972386" y="2924944"/>
            <a:ext cx="1623950" cy="461665"/>
          </a:xfrm>
          <a:prstGeom prst="rect">
            <a:avLst/>
          </a:prstGeom>
          <a:noFill/>
        </p:spPr>
        <p:txBody>
          <a:bodyPr wrap="square" rtlCol="0">
            <a:spAutoFit/>
          </a:bodyPr>
          <a:lstStyle/>
          <a:p>
            <a:r>
              <a:rPr lang="de-DE" sz="1200" dirty="0" smtClean="0">
                <a:solidFill>
                  <a:srgbClr val="003366"/>
                </a:solidFill>
                <a:latin typeface="Calibri" panose="020F0502020204030204" pitchFamily="34" charset="0"/>
              </a:rPr>
              <a:t>War in </a:t>
            </a:r>
          </a:p>
          <a:p>
            <a:r>
              <a:rPr lang="de-DE" sz="1200" dirty="0" err="1" smtClean="0">
                <a:solidFill>
                  <a:srgbClr val="003366"/>
                </a:solidFill>
                <a:latin typeface="Calibri" panose="020F0502020204030204" pitchFamily="34" charset="0"/>
              </a:rPr>
              <a:t>Yugoslavia</a:t>
            </a:r>
            <a:endParaRPr lang="de-DE" sz="1200" dirty="0">
              <a:solidFill>
                <a:srgbClr val="003366"/>
              </a:solidFill>
              <a:latin typeface="Calibri" panose="020F0502020204030204" pitchFamily="34" charset="0"/>
            </a:endParaRPr>
          </a:p>
        </p:txBody>
      </p:sp>
      <p:cxnSp>
        <p:nvCxnSpPr>
          <p:cNvPr id="41" name="Gerade Verbindung 40"/>
          <p:cNvCxnSpPr/>
          <p:nvPr/>
        </p:nvCxnSpPr>
        <p:spPr>
          <a:xfrm flipV="1">
            <a:off x="7812360" y="3076377"/>
            <a:ext cx="10151" cy="640655"/>
          </a:xfrm>
          <a:prstGeom prst="line">
            <a:avLst/>
          </a:prstGeom>
          <a:ln w="2540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a:off x="7812360" y="3068960"/>
            <a:ext cx="792088" cy="0"/>
          </a:xfrm>
          <a:prstGeom prst="line">
            <a:avLst/>
          </a:prstGeom>
          <a:ln w="25400">
            <a:solidFill>
              <a:srgbClr val="003366"/>
            </a:solidFill>
          </a:ln>
        </p:spPr>
        <p:style>
          <a:lnRef idx="1">
            <a:schemeClr val="accent1"/>
          </a:lnRef>
          <a:fillRef idx="0">
            <a:schemeClr val="accent1"/>
          </a:fillRef>
          <a:effectRef idx="0">
            <a:schemeClr val="accent1"/>
          </a:effectRef>
          <a:fontRef idx="minor">
            <a:schemeClr val="tx1"/>
          </a:fontRef>
        </p:style>
      </p:cxnSp>
      <p:sp>
        <p:nvSpPr>
          <p:cNvPr id="43" name="Textfeld 42"/>
          <p:cNvSpPr txBox="1"/>
          <p:nvPr/>
        </p:nvSpPr>
        <p:spPr>
          <a:xfrm>
            <a:off x="7772586" y="2647945"/>
            <a:ext cx="1623950" cy="276999"/>
          </a:xfrm>
          <a:prstGeom prst="rect">
            <a:avLst/>
          </a:prstGeom>
          <a:noFill/>
        </p:spPr>
        <p:txBody>
          <a:bodyPr wrap="square" rtlCol="0">
            <a:spAutoFit/>
          </a:bodyPr>
          <a:lstStyle/>
          <a:p>
            <a:r>
              <a:rPr lang="de-DE" sz="1200" dirty="0" smtClean="0">
                <a:solidFill>
                  <a:srgbClr val="003366"/>
                </a:solidFill>
                <a:latin typeface="Calibri" panose="020F0502020204030204" pitchFamily="34" charset="0"/>
              </a:rPr>
              <a:t>War in </a:t>
            </a:r>
            <a:r>
              <a:rPr lang="de-DE" sz="1200" dirty="0" err="1" smtClean="0">
                <a:solidFill>
                  <a:srgbClr val="003366"/>
                </a:solidFill>
                <a:latin typeface="Calibri" panose="020F0502020204030204" pitchFamily="34" charset="0"/>
              </a:rPr>
              <a:t>Syria</a:t>
            </a:r>
            <a:endParaRPr lang="de-DE" sz="1200" dirty="0">
              <a:solidFill>
                <a:srgbClr val="003366"/>
              </a:solidFill>
              <a:latin typeface="Calibri" panose="020F0502020204030204" pitchFamily="34" charset="0"/>
            </a:endParaRPr>
          </a:p>
        </p:txBody>
      </p:sp>
      <p:cxnSp>
        <p:nvCxnSpPr>
          <p:cNvPr id="56" name="Gerade Verbindung 55"/>
          <p:cNvCxnSpPr/>
          <p:nvPr/>
        </p:nvCxnSpPr>
        <p:spPr>
          <a:xfrm flipV="1">
            <a:off x="1484648" y="5138142"/>
            <a:ext cx="0" cy="720951"/>
          </a:xfrm>
          <a:prstGeom prst="line">
            <a:avLst/>
          </a:prstGeom>
          <a:ln w="2540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flipV="1">
            <a:off x="2709943" y="4951810"/>
            <a:ext cx="0" cy="800496"/>
          </a:xfrm>
          <a:prstGeom prst="line">
            <a:avLst/>
          </a:prstGeom>
          <a:ln w="2540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flipV="1">
            <a:off x="3419872" y="4457279"/>
            <a:ext cx="0" cy="800496"/>
          </a:xfrm>
          <a:prstGeom prst="line">
            <a:avLst/>
          </a:prstGeom>
          <a:ln w="2540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flipV="1">
            <a:off x="5306448" y="3841998"/>
            <a:ext cx="0" cy="800496"/>
          </a:xfrm>
          <a:prstGeom prst="line">
            <a:avLst/>
          </a:prstGeom>
          <a:ln w="2540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flipV="1">
            <a:off x="5950700" y="3377159"/>
            <a:ext cx="0" cy="800496"/>
          </a:xfrm>
          <a:prstGeom prst="line">
            <a:avLst/>
          </a:prstGeom>
          <a:ln w="25400">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611560" y="701055"/>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0848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213" y="1239887"/>
            <a:ext cx="6986587" cy="609808"/>
          </a:xfrm>
        </p:spPr>
        <p:txBody>
          <a:bodyPr/>
          <a:lstStyle/>
          <a:p>
            <a:r>
              <a:rPr lang="de-DE" dirty="0" smtClean="0"/>
              <a:t>1. The </a:t>
            </a:r>
            <a:r>
              <a:rPr lang="de-DE" dirty="0" err="1"/>
              <a:t>growing</a:t>
            </a:r>
            <a:r>
              <a:rPr lang="de-DE" dirty="0"/>
              <a:t> </a:t>
            </a:r>
            <a:r>
              <a:rPr lang="de-DE" dirty="0" err="1"/>
              <a:t>city</a:t>
            </a:r>
            <a:r>
              <a:rPr lang="de-DE" dirty="0"/>
              <a:t>: </a:t>
            </a:r>
            <a:r>
              <a:rPr lang="de-DE" dirty="0" err="1"/>
              <a:t>arrivals</a:t>
            </a:r>
            <a:r>
              <a:rPr lang="de-DE" dirty="0"/>
              <a:t> </a:t>
            </a:r>
            <a:r>
              <a:rPr lang="de-DE" dirty="0" err="1"/>
              <a:t>of</a:t>
            </a:r>
            <a:r>
              <a:rPr lang="de-DE" dirty="0"/>
              <a:t> </a:t>
            </a:r>
            <a:r>
              <a:rPr lang="de-DE" dirty="0" err="1"/>
              <a:t>asylum</a:t>
            </a:r>
            <a:r>
              <a:rPr lang="de-DE" dirty="0"/>
              <a:t> </a:t>
            </a:r>
            <a:r>
              <a:rPr lang="de-DE" dirty="0" err="1"/>
              <a:t>seekers</a:t>
            </a:r>
            <a:r>
              <a:rPr lang="de-DE" dirty="0"/>
              <a:t> </a:t>
            </a:r>
            <a:r>
              <a:rPr lang="de-DE" dirty="0" err="1"/>
              <a:t>since</a:t>
            </a:r>
            <a:r>
              <a:rPr lang="de-DE" dirty="0"/>
              <a:t> 2006</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19066242"/>
              </p:ext>
            </p:extLst>
          </p:nvPr>
        </p:nvGraphicFramePr>
        <p:xfrm>
          <a:off x="115888" y="1924050"/>
          <a:ext cx="8827030" cy="417671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10"/>
          </p:nvPr>
        </p:nvSpPr>
        <p:spPr/>
        <p:txBody>
          <a:bodyPr/>
          <a:lstStyle/>
          <a:p>
            <a:pPr>
              <a:defRPr/>
            </a:pPr>
            <a:endParaRPr lang="de-DE" dirty="0"/>
          </a:p>
        </p:txBody>
      </p:sp>
      <p:sp>
        <p:nvSpPr>
          <p:cNvPr id="5" name="Footer Placeholder 4"/>
          <p:cNvSpPr>
            <a:spLocks noGrp="1"/>
          </p:cNvSpPr>
          <p:nvPr>
            <p:ph type="ftr" sz="quarter" idx="11"/>
          </p:nvPr>
        </p:nvSpPr>
        <p:spPr/>
        <p:txBody>
          <a:bodyPr/>
          <a:lstStyle/>
          <a:p>
            <a:pPr>
              <a:defRPr/>
            </a:pPr>
            <a:endParaRPr lang="de-DE" dirty="0"/>
          </a:p>
        </p:txBody>
      </p:sp>
      <p:sp>
        <p:nvSpPr>
          <p:cNvPr id="6" name="Slide Number Placeholder 5"/>
          <p:cNvSpPr>
            <a:spLocks noGrp="1"/>
          </p:cNvSpPr>
          <p:nvPr>
            <p:ph type="sldNum" sz="quarter" idx="12"/>
          </p:nvPr>
        </p:nvSpPr>
        <p:spPr/>
        <p:txBody>
          <a:bodyPr/>
          <a:lstStyle/>
          <a:p>
            <a:pPr>
              <a:defRPr/>
            </a:pPr>
            <a:fld id="{E19EEEE4-05EA-436E-989B-F9740C8D779A}" type="slidenum">
              <a:rPr lang="de-DE" smtClean="0"/>
              <a:pPr>
                <a:defRPr/>
              </a:pPr>
              <a:t>9</a:t>
            </a:fld>
            <a:endParaRPr lang="de-DE"/>
          </a:p>
        </p:txBody>
      </p:sp>
      <p:sp>
        <p:nvSpPr>
          <p:cNvPr id="8" name="TextBox 7"/>
          <p:cNvSpPr txBox="1"/>
          <p:nvPr/>
        </p:nvSpPr>
        <p:spPr>
          <a:xfrm>
            <a:off x="430213" y="6514395"/>
            <a:ext cx="7153275" cy="230832"/>
          </a:xfrm>
          <a:prstGeom prst="rect">
            <a:avLst/>
          </a:prstGeom>
          <a:noFill/>
        </p:spPr>
        <p:txBody>
          <a:bodyPr wrap="square" rtlCol="0">
            <a:spAutoFit/>
          </a:bodyPr>
          <a:lstStyle/>
          <a:p>
            <a:r>
              <a:rPr lang="de-DE" sz="900" dirty="0" smtClean="0"/>
              <a:t>Quelle: Software der Zentralen Aufnahmeeinrichtung, EASY / BAMF</a:t>
            </a:r>
            <a:endParaRPr lang="de-DE" sz="900" dirty="0"/>
          </a:p>
        </p:txBody>
      </p:sp>
      <p:cxnSp>
        <p:nvCxnSpPr>
          <p:cNvPr id="9" name="Gerade Verbindung 8"/>
          <p:cNvCxnSpPr/>
          <p:nvPr/>
        </p:nvCxnSpPr>
        <p:spPr>
          <a:xfrm>
            <a:off x="611560" y="701055"/>
            <a:ext cx="8352928"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192335"/>
      </p:ext>
    </p:extLst>
  </p:cSld>
  <p:clrMapOvr>
    <a:masterClrMapping/>
  </p:clrMapOvr>
</p:sld>
</file>

<file path=ppt/theme/theme1.xml><?xml version="1.0" encoding="utf-8"?>
<a:theme xmlns:a="http://schemas.openxmlformats.org/drawingml/2006/main" name="SEN_Master_Office2007">
  <a:themeElements>
    <a:clrScheme name="SEN_Master">
      <a:dk1>
        <a:sysClr val="windowText" lastClr="000000"/>
      </a:dk1>
      <a:lt1>
        <a:sysClr val="window" lastClr="FFFFFF"/>
      </a:lt1>
      <a:dk2>
        <a:srgbClr val="2A4A96"/>
      </a:dk2>
      <a:lt2>
        <a:srgbClr val="EEECE1"/>
      </a:lt2>
      <a:accent1>
        <a:srgbClr val="E2002D"/>
      </a:accent1>
      <a:accent2>
        <a:srgbClr val="766E69"/>
      </a:accent2>
      <a:accent3>
        <a:srgbClr val="2A4A96"/>
      </a:accent3>
      <a:accent4>
        <a:srgbClr val="6A8AD5"/>
      </a:accent4>
      <a:accent5>
        <a:srgbClr val="AEA8A4"/>
      </a:accent5>
      <a:accent6>
        <a:srgbClr val="FF5476"/>
      </a:accent6>
      <a:hlink>
        <a:srgbClr val="E2002D"/>
      </a:hlink>
      <a:folHlink>
        <a:srgbClr val="766E69"/>
      </a:folHlink>
    </a:clrScheme>
    <a:fontScheme name="SEN_Mast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a:themeElements>
    <a:clrScheme name="SEN_Master">
      <a:dk1>
        <a:sysClr val="windowText" lastClr="000000"/>
      </a:dk1>
      <a:lt1>
        <a:sysClr val="window" lastClr="FFFFFF"/>
      </a:lt1>
      <a:dk2>
        <a:srgbClr val="2A4A96"/>
      </a:dk2>
      <a:lt2>
        <a:srgbClr val="EEECE1"/>
      </a:lt2>
      <a:accent1>
        <a:srgbClr val="E2002D"/>
      </a:accent1>
      <a:accent2>
        <a:srgbClr val="766E69"/>
      </a:accent2>
      <a:accent3>
        <a:srgbClr val="2A4A96"/>
      </a:accent3>
      <a:accent4>
        <a:srgbClr val="6A8AD5"/>
      </a:accent4>
      <a:accent5>
        <a:srgbClr val="AEA8A4"/>
      </a:accent5>
      <a:accent6>
        <a:srgbClr val="FF5476"/>
      </a:accent6>
      <a:hlink>
        <a:srgbClr val="E2002D"/>
      </a:hlink>
      <a:folHlink>
        <a:srgbClr val="766E69"/>
      </a:folHlink>
    </a:clrScheme>
    <a:fontScheme name="SEN_Master">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SEN_Master_Office2007</Template>
  <TotalTime>1</TotalTime>
  <Words>1108</Words>
  <Application>Microsoft Office PowerPoint</Application>
  <PresentationFormat>Předvádění na obrazovce (4:3)</PresentationFormat>
  <Paragraphs>273</Paragraphs>
  <Slides>25</Slides>
  <Notes>7</Notes>
  <HiddenSlides>0</HiddenSlides>
  <MMClips>0</MMClips>
  <ScaleCrop>false</ScaleCrop>
  <HeadingPairs>
    <vt:vector size="6" baseType="variant">
      <vt:variant>
        <vt:lpstr>Použitá písma</vt:lpstr>
      </vt:variant>
      <vt:variant>
        <vt:i4>4</vt:i4>
      </vt:variant>
      <vt:variant>
        <vt:lpstr>Motiv</vt:lpstr>
      </vt:variant>
      <vt:variant>
        <vt:i4>3</vt:i4>
      </vt:variant>
      <vt:variant>
        <vt:lpstr>Nadpisy snímků</vt:lpstr>
      </vt:variant>
      <vt:variant>
        <vt:i4>25</vt:i4>
      </vt:variant>
    </vt:vector>
  </HeadingPairs>
  <TitlesOfParts>
    <vt:vector size="32" baseType="lpstr">
      <vt:lpstr>Arial</vt:lpstr>
      <vt:lpstr>Calibri</vt:lpstr>
      <vt:lpstr>Calibri Light</vt:lpstr>
      <vt:lpstr>Wingdings</vt:lpstr>
      <vt:lpstr>SEN_Master_Office2007</vt:lpstr>
      <vt:lpstr>blank</vt:lpstr>
      <vt:lpstr>1_Office Theme</vt:lpstr>
      <vt:lpstr>Prezentace aplikace PowerPoint</vt:lpstr>
      <vt:lpstr>Prezentace aplikace PowerPoint</vt:lpstr>
      <vt:lpstr>Prezentace aplikace PowerPoint</vt:lpstr>
      <vt:lpstr>1. THE GROWING CITY</vt:lpstr>
      <vt:lpstr>1. The Growing City</vt:lpstr>
      <vt:lpstr>1. The growing city</vt:lpstr>
      <vt:lpstr>1. The Growing City</vt:lpstr>
      <vt:lpstr>1. The growing city</vt:lpstr>
      <vt:lpstr>1. The growing city: arrivals of asylum seekers since 2006</vt:lpstr>
      <vt:lpstr>1. The growing city</vt:lpstr>
      <vt:lpstr>2. THE Commissioner of the Senate of Berlin for Integration and migration </vt:lpstr>
      <vt:lpstr>2. The Integration Commissioner of Berlin</vt:lpstr>
      <vt:lpstr>2. The Integration Commissioner  of Berlin</vt:lpstr>
      <vt:lpstr>  3. The Welcome Center    </vt:lpstr>
      <vt:lpstr>3. The team of the Welcome Center</vt:lpstr>
      <vt:lpstr>3. Services of the Welcome Center</vt:lpstr>
      <vt:lpstr>Prezentace aplikace PowerPoint</vt:lpstr>
      <vt:lpstr>3. team and partners of the Welcome Center</vt:lpstr>
      <vt:lpstr>3. Virtual service</vt:lpstr>
      <vt:lpstr>3. Visitors of the Welcome Center</vt:lpstr>
      <vt:lpstr>Prezentace aplikace PowerPoint</vt:lpstr>
      <vt:lpstr>4. General Concept for the Integration and Participation of Refugees</vt:lpstr>
      <vt:lpstr>Prezentace aplikace PowerPoint</vt:lpstr>
      <vt:lpstr>Prezentace aplikace PowerPoint</vt:lpstr>
      <vt:lpstr> Thank you! </vt:lpstr>
    </vt:vector>
  </TitlesOfParts>
  <Company>SenIntArbSoz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Steuber, Frauke</dc:creator>
  <cp:lastModifiedBy>Votruba Petr Bc. (MPSV)</cp:lastModifiedBy>
  <cp:revision>432</cp:revision>
  <cp:lastPrinted>2018-05-22T17:36:24Z</cp:lastPrinted>
  <dcterms:created xsi:type="dcterms:W3CDTF">2012-09-24T11:56:45Z</dcterms:created>
  <dcterms:modified xsi:type="dcterms:W3CDTF">2018-08-20T07:07:15Z</dcterms:modified>
</cp:coreProperties>
</file>