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2" r:id="rId5"/>
    <p:sldId id="263" r:id="rId6"/>
    <p:sldId id="264" r:id="rId7"/>
    <p:sldId id="265" r:id="rId8"/>
    <p:sldId id="268" r:id="rId9"/>
    <p:sldId id="287" r:id="rId10"/>
    <p:sldId id="288" r:id="rId11"/>
    <p:sldId id="269" r:id="rId12"/>
    <p:sldId id="270" r:id="rId13"/>
    <p:sldId id="271" r:id="rId14"/>
    <p:sldId id="272" r:id="rId15"/>
    <p:sldId id="273" r:id="rId16"/>
    <p:sldId id="275" r:id="rId17"/>
    <p:sldId id="276" r:id="rId18"/>
    <p:sldId id="290" r:id="rId19"/>
    <p:sldId id="285" r:id="rId20"/>
    <p:sldId id="279" r:id="rId21"/>
    <p:sldId id="282" r:id="rId22"/>
    <p:sldId id="280" r:id="rId23"/>
    <p:sldId id="283" r:id="rId24"/>
    <p:sldId id="281" r:id="rId25"/>
    <p:sldId id="267" r:id="rId26"/>
    <p:sldId id="284" r:id="rId27"/>
    <p:sldId id="289" r:id="rId28"/>
    <p:sldId id="291" r:id="rId29"/>
    <p:sldId id="277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14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9B42AE-B9BC-4D88-965D-A03D30C5095C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2FCBC27-12E0-428F-A54D-6EE681923D00}">
      <dgm:prSet phldrT="[Text]"/>
      <dgm:spPr/>
      <dgm:t>
        <a:bodyPr/>
        <a:lstStyle/>
        <a:p>
          <a:r>
            <a:rPr lang="cs-CZ" dirty="0" smtClean="0"/>
            <a:t>SOCIÁLNÍ PRÁCE</a:t>
          </a:r>
          <a:endParaRPr lang="cs-CZ" dirty="0"/>
        </a:p>
      </dgm:t>
    </dgm:pt>
    <dgm:pt modelId="{19F36C71-1BBC-4D4A-96B4-A6260385146A}" type="parTrans" cxnId="{4E49EB24-EBFE-4450-A944-7EFE5CCA5857}">
      <dgm:prSet/>
      <dgm:spPr/>
      <dgm:t>
        <a:bodyPr/>
        <a:lstStyle/>
        <a:p>
          <a:endParaRPr lang="cs-CZ"/>
        </a:p>
      </dgm:t>
    </dgm:pt>
    <dgm:pt modelId="{0BA488BF-1452-4E1A-857A-68D536DD3337}" type="sibTrans" cxnId="{4E49EB24-EBFE-4450-A944-7EFE5CCA5857}">
      <dgm:prSet/>
      <dgm:spPr/>
      <dgm:t>
        <a:bodyPr/>
        <a:lstStyle/>
        <a:p>
          <a:endParaRPr lang="cs-CZ"/>
        </a:p>
      </dgm:t>
    </dgm:pt>
    <dgm:pt modelId="{2F762933-0364-41FB-9555-A2A0BE071AA9}">
      <dgm:prSet phldrT="[Text]"/>
      <dgm:spPr/>
      <dgm:t>
        <a:bodyPr/>
        <a:lstStyle/>
        <a:p>
          <a:r>
            <a:rPr lang="cs-CZ" dirty="0" smtClean="0"/>
            <a:t>SOCIÁLNÍ PRACOVNÍK</a:t>
          </a:r>
          <a:endParaRPr lang="cs-CZ" dirty="0"/>
        </a:p>
      </dgm:t>
    </dgm:pt>
    <dgm:pt modelId="{2B4A7A62-19C0-45AB-B0E0-F30C7060CFD6}" type="parTrans" cxnId="{E139BB51-C111-4437-AC92-A5BB22CEBDF0}">
      <dgm:prSet/>
      <dgm:spPr/>
      <dgm:t>
        <a:bodyPr/>
        <a:lstStyle/>
        <a:p>
          <a:endParaRPr lang="cs-CZ"/>
        </a:p>
      </dgm:t>
    </dgm:pt>
    <dgm:pt modelId="{849CCC75-B239-470E-8F70-99F9296EEE88}" type="sibTrans" cxnId="{E139BB51-C111-4437-AC92-A5BB22CEBDF0}">
      <dgm:prSet/>
      <dgm:spPr/>
      <dgm:t>
        <a:bodyPr/>
        <a:lstStyle/>
        <a:p>
          <a:endParaRPr lang="cs-CZ"/>
        </a:p>
      </dgm:t>
    </dgm:pt>
    <dgm:pt modelId="{AE34ECF5-2E64-4CE2-9C85-2F106FFD8A56}">
      <dgm:prSet phldrT="[Text]"/>
      <dgm:spPr/>
      <dgm:t>
        <a:bodyPr/>
        <a:lstStyle/>
        <a:p>
          <a:r>
            <a:rPr lang="cs-CZ" dirty="0" smtClean="0"/>
            <a:t>ZÁKONY</a:t>
          </a:r>
          <a:endParaRPr lang="cs-CZ" dirty="0"/>
        </a:p>
      </dgm:t>
    </dgm:pt>
    <dgm:pt modelId="{05215254-B91E-459D-A8EB-1BC3E34501F9}" type="parTrans" cxnId="{3363782F-91AB-45B7-BCAA-612F39F48DF7}">
      <dgm:prSet/>
      <dgm:spPr/>
      <dgm:t>
        <a:bodyPr/>
        <a:lstStyle/>
        <a:p>
          <a:endParaRPr lang="cs-CZ"/>
        </a:p>
      </dgm:t>
    </dgm:pt>
    <dgm:pt modelId="{6ABA216A-0455-4F75-BC83-F70224A94873}" type="sibTrans" cxnId="{3363782F-91AB-45B7-BCAA-612F39F48DF7}">
      <dgm:prSet/>
      <dgm:spPr/>
      <dgm:t>
        <a:bodyPr/>
        <a:lstStyle/>
        <a:p>
          <a:endParaRPr lang="cs-CZ"/>
        </a:p>
      </dgm:t>
    </dgm:pt>
    <dgm:pt modelId="{BE9693C2-157A-4959-AE90-B50CB0554F1C}">
      <dgm:prSet phldrT="[Text]"/>
      <dgm:spPr/>
      <dgm:t>
        <a:bodyPr/>
        <a:lstStyle/>
        <a:p>
          <a:r>
            <a:rPr lang="cs-CZ" dirty="0" smtClean="0"/>
            <a:t>STANDARDY</a:t>
          </a:r>
          <a:endParaRPr lang="cs-CZ" dirty="0"/>
        </a:p>
      </dgm:t>
    </dgm:pt>
    <dgm:pt modelId="{1CB0F9CF-0934-454D-A057-E8ED88E98BEF}" type="parTrans" cxnId="{DB34B669-2F39-40DC-8A43-D2F676CC98CA}">
      <dgm:prSet/>
      <dgm:spPr/>
      <dgm:t>
        <a:bodyPr/>
        <a:lstStyle/>
        <a:p>
          <a:endParaRPr lang="cs-CZ"/>
        </a:p>
      </dgm:t>
    </dgm:pt>
    <dgm:pt modelId="{6DF6C2F6-F298-4081-BAA8-2395DDB3A014}" type="sibTrans" cxnId="{DB34B669-2F39-40DC-8A43-D2F676CC98CA}">
      <dgm:prSet/>
      <dgm:spPr/>
      <dgm:t>
        <a:bodyPr/>
        <a:lstStyle/>
        <a:p>
          <a:endParaRPr lang="cs-CZ"/>
        </a:p>
      </dgm:t>
    </dgm:pt>
    <dgm:pt modelId="{9C219A37-EF76-44E0-A544-936D0F24BB74}">
      <dgm:prSet phldrT="[Text]"/>
      <dgm:spPr/>
      <dgm:t>
        <a:bodyPr/>
        <a:lstStyle/>
        <a:p>
          <a:r>
            <a:rPr lang="cs-CZ" dirty="0" smtClean="0"/>
            <a:t>PROFESE</a:t>
          </a:r>
          <a:endParaRPr lang="cs-CZ" dirty="0"/>
        </a:p>
      </dgm:t>
    </dgm:pt>
    <dgm:pt modelId="{D5A43563-6CF5-4FAA-AABA-EB3380574153}" type="parTrans" cxnId="{CA1952BE-E9DA-4A8E-B5A2-285DB7ACA737}">
      <dgm:prSet/>
      <dgm:spPr/>
      <dgm:t>
        <a:bodyPr/>
        <a:lstStyle/>
        <a:p>
          <a:endParaRPr lang="cs-CZ"/>
        </a:p>
      </dgm:t>
    </dgm:pt>
    <dgm:pt modelId="{E0FB4829-CDB3-4346-A49C-919BE434666F}" type="sibTrans" cxnId="{CA1952BE-E9DA-4A8E-B5A2-285DB7ACA737}">
      <dgm:prSet/>
      <dgm:spPr/>
      <dgm:t>
        <a:bodyPr/>
        <a:lstStyle/>
        <a:p>
          <a:endParaRPr lang="cs-CZ"/>
        </a:p>
      </dgm:t>
    </dgm:pt>
    <dgm:pt modelId="{F6A495EB-3911-4D22-98A3-3B88617BB2FA}" type="pres">
      <dgm:prSet presAssocID="{499B42AE-B9BC-4D88-965D-A03D30C5095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0DB8D95D-BE05-463B-B52F-85F972D0BD9C}" type="pres">
      <dgm:prSet presAssocID="{499B42AE-B9BC-4D88-965D-A03D30C5095C}" presName="cycle" presStyleCnt="0"/>
      <dgm:spPr/>
    </dgm:pt>
    <dgm:pt modelId="{30CCDA50-61AC-4B47-8633-5E06B08E442B}" type="pres">
      <dgm:prSet presAssocID="{22FCBC27-12E0-428F-A54D-6EE681923D00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2DEB602-6C57-45AB-A3FC-5A21CFF1E1D9}" type="pres">
      <dgm:prSet presAssocID="{0BA488BF-1452-4E1A-857A-68D536DD3337}" presName="sibTransFirstNode" presStyleLbl="bgShp" presStyleIdx="0" presStyleCnt="1"/>
      <dgm:spPr/>
      <dgm:t>
        <a:bodyPr/>
        <a:lstStyle/>
        <a:p>
          <a:endParaRPr lang="cs-CZ"/>
        </a:p>
      </dgm:t>
    </dgm:pt>
    <dgm:pt modelId="{0FAE2B91-FCDF-4497-A43B-D49AE6949D7E}" type="pres">
      <dgm:prSet presAssocID="{2F762933-0364-41FB-9555-A2A0BE071AA9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2E2D64D-3B31-47AF-9496-8EE6A6069773}" type="pres">
      <dgm:prSet presAssocID="{AE34ECF5-2E64-4CE2-9C85-2F106FFD8A56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A4BFA7B-2767-4559-A70E-FCAD65DCF308}" type="pres">
      <dgm:prSet presAssocID="{BE9693C2-157A-4959-AE90-B50CB0554F1C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EB69C1A-34D3-4E5C-848B-928E77ADDA11}" type="pres">
      <dgm:prSet presAssocID="{9C219A37-EF76-44E0-A544-936D0F24BB74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882DAFE-A25A-407A-A771-7A3549DC7A1F}" type="presOf" srcId="{22FCBC27-12E0-428F-A54D-6EE681923D00}" destId="{30CCDA50-61AC-4B47-8633-5E06B08E442B}" srcOrd="0" destOrd="0" presId="urn:microsoft.com/office/officeart/2005/8/layout/cycle3"/>
    <dgm:cxn modelId="{DB34B669-2F39-40DC-8A43-D2F676CC98CA}" srcId="{499B42AE-B9BC-4D88-965D-A03D30C5095C}" destId="{BE9693C2-157A-4959-AE90-B50CB0554F1C}" srcOrd="3" destOrd="0" parTransId="{1CB0F9CF-0934-454D-A057-E8ED88E98BEF}" sibTransId="{6DF6C2F6-F298-4081-BAA8-2395DDB3A014}"/>
    <dgm:cxn modelId="{3395E679-CC3B-4B19-A9E6-9FE0C482E706}" type="presOf" srcId="{9C219A37-EF76-44E0-A544-936D0F24BB74}" destId="{6EB69C1A-34D3-4E5C-848B-928E77ADDA11}" srcOrd="0" destOrd="0" presId="urn:microsoft.com/office/officeart/2005/8/layout/cycle3"/>
    <dgm:cxn modelId="{64872F56-4221-4BBD-B31C-1FDCA4EF5EA6}" type="presOf" srcId="{AE34ECF5-2E64-4CE2-9C85-2F106FFD8A56}" destId="{42E2D64D-3B31-47AF-9496-8EE6A6069773}" srcOrd="0" destOrd="0" presId="urn:microsoft.com/office/officeart/2005/8/layout/cycle3"/>
    <dgm:cxn modelId="{CA1952BE-E9DA-4A8E-B5A2-285DB7ACA737}" srcId="{499B42AE-B9BC-4D88-965D-A03D30C5095C}" destId="{9C219A37-EF76-44E0-A544-936D0F24BB74}" srcOrd="4" destOrd="0" parTransId="{D5A43563-6CF5-4FAA-AABA-EB3380574153}" sibTransId="{E0FB4829-CDB3-4346-A49C-919BE434666F}"/>
    <dgm:cxn modelId="{2E104466-71AA-40C8-949B-D460F230F315}" type="presOf" srcId="{0BA488BF-1452-4E1A-857A-68D536DD3337}" destId="{C2DEB602-6C57-45AB-A3FC-5A21CFF1E1D9}" srcOrd="0" destOrd="0" presId="urn:microsoft.com/office/officeart/2005/8/layout/cycle3"/>
    <dgm:cxn modelId="{4E49EB24-EBFE-4450-A944-7EFE5CCA5857}" srcId="{499B42AE-B9BC-4D88-965D-A03D30C5095C}" destId="{22FCBC27-12E0-428F-A54D-6EE681923D00}" srcOrd="0" destOrd="0" parTransId="{19F36C71-1BBC-4D4A-96B4-A6260385146A}" sibTransId="{0BA488BF-1452-4E1A-857A-68D536DD3337}"/>
    <dgm:cxn modelId="{3363782F-91AB-45B7-BCAA-612F39F48DF7}" srcId="{499B42AE-B9BC-4D88-965D-A03D30C5095C}" destId="{AE34ECF5-2E64-4CE2-9C85-2F106FFD8A56}" srcOrd="2" destOrd="0" parTransId="{05215254-B91E-459D-A8EB-1BC3E34501F9}" sibTransId="{6ABA216A-0455-4F75-BC83-F70224A94873}"/>
    <dgm:cxn modelId="{1F1DC9FF-45A7-43DC-A9D8-CD2C2845AD8A}" type="presOf" srcId="{2F762933-0364-41FB-9555-A2A0BE071AA9}" destId="{0FAE2B91-FCDF-4497-A43B-D49AE6949D7E}" srcOrd="0" destOrd="0" presId="urn:microsoft.com/office/officeart/2005/8/layout/cycle3"/>
    <dgm:cxn modelId="{A5EEBF0E-C5D2-4F75-B09A-0AEF04D1CE23}" type="presOf" srcId="{499B42AE-B9BC-4D88-965D-A03D30C5095C}" destId="{F6A495EB-3911-4D22-98A3-3B88617BB2FA}" srcOrd="0" destOrd="0" presId="urn:microsoft.com/office/officeart/2005/8/layout/cycle3"/>
    <dgm:cxn modelId="{E139BB51-C111-4437-AC92-A5BB22CEBDF0}" srcId="{499B42AE-B9BC-4D88-965D-A03D30C5095C}" destId="{2F762933-0364-41FB-9555-A2A0BE071AA9}" srcOrd="1" destOrd="0" parTransId="{2B4A7A62-19C0-45AB-B0E0-F30C7060CFD6}" sibTransId="{849CCC75-B239-470E-8F70-99F9296EEE88}"/>
    <dgm:cxn modelId="{5BEC0E94-ADC1-4761-A915-6019366E379E}" type="presOf" srcId="{BE9693C2-157A-4959-AE90-B50CB0554F1C}" destId="{5A4BFA7B-2767-4559-A70E-FCAD65DCF308}" srcOrd="0" destOrd="0" presId="urn:microsoft.com/office/officeart/2005/8/layout/cycle3"/>
    <dgm:cxn modelId="{9EB9717F-F49C-4998-BBA0-48CF044F0B6B}" type="presParOf" srcId="{F6A495EB-3911-4D22-98A3-3B88617BB2FA}" destId="{0DB8D95D-BE05-463B-B52F-85F972D0BD9C}" srcOrd="0" destOrd="0" presId="urn:microsoft.com/office/officeart/2005/8/layout/cycle3"/>
    <dgm:cxn modelId="{5CFDB4D4-0435-4DA1-9282-1BE2CFBF9286}" type="presParOf" srcId="{0DB8D95D-BE05-463B-B52F-85F972D0BD9C}" destId="{30CCDA50-61AC-4B47-8633-5E06B08E442B}" srcOrd="0" destOrd="0" presId="urn:microsoft.com/office/officeart/2005/8/layout/cycle3"/>
    <dgm:cxn modelId="{D02C045F-3776-4F95-A060-FA76D2AFCD74}" type="presParOf" srcId="{0DB8D95D-BE05-463B-B52F-85F972D0BD9C}" destId="{C2DEB602-6C57-45AB-A3FC-5A21CFF1E1D9}" srcOrd="1" destOrd="0" presId="urn:microsoft.com/office/officeart/2005/8/layout/cycle3"/>
    <dgm:cxn modelId="{B173BA36-77BC-45CA-B6C9-5021BCE38A30}" type="presParOf" srcId="{0DB8D95D-BE05-463B-B52F-85F972D0BD9C}" destId="{0FAE2B91-FCDF-4497-A43B-D49AE6949D7E}" srcOrd="2" destOrd="0" presId="urn:microsoft.com/office/officeart/2005/8/layout/cycle3"/>
    <dgm:cxn modelId="{1D323A5B-809C-4581-905E-7B0C220E9458}" type="presParOf" srcId="{0DB8D95D-BE05-463B-B52F-85F972D0BD9C}" destId="{42E2D64D-3B31-47AF-9496-8EE6A6069773}" srcOrd="3" destOrd="0" presId="urn:microsoft.com/office/officeart/2005/8/layout/cycle3"/>
    <dgm:cxn modelId="{E224FDD6-27A8-4F12-8799-94D8745C060A}" type="presParOf" srcId="{0DB8D95D-BE05-463B-B52F-85F972D0BD9C}" destId="{5A4BFA7B-2767-4559-A70E-FCAD65DCF308}" srcOrd="4" destOrd="0" presId="urn:microsoft.com/office/officeart/2005/8/layout/cycle3"/>
    <dgm:cxn modelId="{52FAF3D6-34DF-4900-99D3-5AF220C3EF04}" type="presParOf" srcId="{0DB8D95D-BE05-463B-B52F-85F972D0BD9C}" destId="{6EB69C1A-34D3-4E5C-848B-928E77ADDA11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4E0EE6-DB7E-43A4-9B18-33F801CC85EF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AABDA555-F212-4C6A-8972-1B748AC72C11}">
      <dgm:prSet phldrT="[Text]"/>
      <dgm:spPr/>
      <dgm:t>
        <a:bodyPr/>
        <a:lstStyle/>
        <a:p>
          <a:r>
            <a:rPr lang="cs-CZ" dirty="0" smtClean="0"/>
            <a:t>ODBORNÍK</a:t>
          </a:r>
          <a:endParaRPr lang="cs-CZ" dirty="0"/>
        </a:p>
      </dgm:t>
    </dgm:pt>
    <dgm:pt modelId="{1FC2163E-E4FC-41BF-93AF-3E7631124105}" type="parTrans" cxnId="{3F4877E0-016C-432E-8CB9-E3A0B11209D4}">
      <dgm:prSet/>
      <dgm:spPr/>
      <dgm:t>
        <a:bodyPr/>
        <a:lstStyle/>
        <a:p>
          <a:endParaRPr lang="cs-CZ"/>
        </a:p>
      </dgm:t>
    </dgm:pt>
    <dgm:pt modelId="{264786B8-153F-4960-A94F-6DFD00CFBA52}" type="sibTrans" cxnId="{3F4877E0-016C-432E-8CB9-E3A0B11209D4}">
      <dgm:prSet/>
      <dgm:spPr/>
      <dgm:t>
        <a:bodyPr/>
        <a:lstStyle/>
        <a:p>
          <a:endParaRPr lang="cs-CZ"/>
        </a:p>
      </dgm:t>
    </dgm:pt>
    <dgm:pt modelId="{C8B24B6F-FCF8-4A7B-8E42-D617A84872A1}">
      <dgm:prSet phldrT="[Text]"/>
      <dgm:spPr/>
      <dgm:t>
        <a:bodyPr/>
        <a:lstStyle/>
        <a:p>
          <a:r>
            <a:rPr lang="cs-CZ" dirty="0" smtClean="0"/>
            <a:t>SPOLEČNOST</a:t>
          </a:r>
          <a:endParaRPr lang="cs-CZ" dirty="0"/>
        </a:p>
      </dgm:t>
    </dgm:pt>
    <dgm:pt modelId="{7C751931-02CA-4099-A96A-82E93E7D3CF2}" type="parTrans" cxnId="{C891EA8F-5868-4515-88ED-8240DFD5A853}">
      <dgm:prSet/>
      <dgm:spPr/>
      <dgm:t>
        <a:bodyPr/>
        <a:lstStyle/>
        <a:p>
          <a:endParaRPr lang="cs-CZ"/>
        </a:p>
      </dgm:t>
    </dgm:pt>
    <dgm:pt modelId="{6E405F63-29F6-4B93-9555-3A240F221FFD}" type="sibTrans" cxnId="{C891EA8F-5868-4515-88ED-8240DFD5A853}">
      <dgm:prSet/>
      <dgm:spPr/>
      <dgm:t>
        <a:bodyPr/>
        <a:lstStyle/>
        <a:p>
          <a:endParaRPr lang="cs-CZ"/>
        </a:p>
      </dgm:t>
    </dgm:pt>
    <dgm:pt modelId="{C62CDB90-A83D-48C6-8037-8CEC7FFAE654}">
      <dgm:prSet phldrT="[Text]"/>
      <dgm:spPr/>
      <dgm:t>
        <a:bodyPr/>
        <a:lstStyle/>
        <a:p>
          <a:r>
            <a:rPr lang="cs-CZ" dirty="0" smtClean="0"/>
            <a:t>TEORIE/VĚDA</a:t>
          </a:r>
          <a:endParaRPr lang="cs-CZ" dirty="0"/>
        </a:p>
      </dgm:t>
    </dgm:pt>
    <dgm:pt modelId="{9B13438F-225C-4E8B-A83C-20F741EF7632}" type="parTrans" cxnId="{74490BF2-842C-4C09-BA21-DB91AB763E96}">
      <dgm:prSet/>
      <dgm:spPr/>
      <dgm:t>
        <a:bodyPr/>
        <a:lstStyle/>
        <a:p>
          <a:endParaRPr lang="cs-CZ"/>
        </a:p>
      </dgm:t>
    </dgm:pt>
    <dgm:pt modelId="{F2837BF0-7711-45DB-9D98-3329E83E4E11}" type="sibTrans" cxnId="{74490BF2-842C-4C09-BA21-DB91AB763E96}">
      <dgm:prSet/>
      <dgm:spPr/>
      <dgm:t>
        <a:bodyPr/>
        <a:lstStyle/>
        <a:p>
          <a:endParaRPr lang="cs-CZ"/>
        </a:p>
      </dgm:t>
    </dgm:pt>
    <dgm:pt modelId="{513311BE-20F2-4815-989C-8CD1FAE7AC96}" type="pres">
      <dgm:prSet presAssocID="{D94E0EE6-DB7E-43A4-9B18-33F801CC85EF}" presName="Name0" presStyleCnt="0">
        <dgm:presLayoutVars>
          <dgm:dir/>
          <dgm:animLvl val="lvl"/>
          <dgm:resizeHandles val="exact"/>
        </dgm:presLayoutVars>
      </dgm:prSet>
      <dgm:spPr/>
    </dgm:pt>
    <dgm:pt modelId="{564E2C91-D350-48C5-8733-2FCEFEA17E23}" type="pres">
      <dgm:prSet presAssocID="{AABDA555-F212-4C6A-8972-1B748AC72C11}" presName="Name8" presStyleCnt="0"/>
      <dgm:spPr/>
    </dgm:pt>
    <dgm:pt modelId="{46C94B94-6C93-4342-850D-588740554C8B}" type="pres">
      <dgm:prSet presAssocID="{AABDA555-F212-4C6A-8972-1B748AC72C11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69D61A7-06C2-4111-B8B4-E1EF249856A9}" type="pres">
      <dgm:prSet presAssocID="{AABDA555-F212-4C6A-8972-1B748AC72C1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839E929-C460-4397-80F9-A0312CC01296}" type="pres">
      <dgm:prSet presAssocID="{C8B24B6F-FCF8-4A7B-8E42-D617A84872A1}" presName="Name8" presStyleCnt="0"/>
      <dgm:spPr/>
    </dgm:pt>
    <dgm:pt modelId="{1B6C8100-01F6-4088-A4A4-6D3BE5700CEE}" type="pres">
      <dgm:prSet presAssocID="{C8B24B6F-FCF8-4A7B-8E42-D617A84872A1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12E4CD4-CF9F-4704-9B92-DF23CC88FFE1}" type="pres">
      <dgm:prSet presAssocID="{C8B24B6F-FCF8-4A7B-8E42-D617A84872A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BE641C8-E87A-46D6-8DD8-9220E482FA10}" type="pres">
      <dgm:prSet presAssocID="{C62CDB90-A83D-48C6-8037-8CEC7FFAE654}" presName="Name8" presStyleCnt="0"/>
      <dgm:spPr/>
    </dgm:pt>
    <dgm:pt modelId="{4CC02044-D176-4C57-A48D-A51AEFF42E98}" type="pres">
      <dgm:prSet presAssocID="{C62CDB90-A83D-48C6-8037-8CEC7FFAE654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B31BFBD-4A72-40FA-9189-A1A9A350CEEC}" type="pres">
      <dgm:prSet presAssocID="{C62CDB90-A83D-48C6-8037-8CEC7FFAE65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DADE7717-9574-4805-A9B3-778108B01036}" type="presOf" srcId="{AABDA555-F212-4C6A-8972-1B748AC72C11}" destId="{A69D61A7-06C2-4111-B8B4-E1EF249856A9}" srcOrd="1" destOrd="0" presId="urn:microsoft.com/office/officeart/2005/8/layout/pyramid1"/>
    <dgm:cxn modelId="{010D2510-E089-4F56-B44C-7A47BF9F13CF}" type="presOf" srcId="{AABDA555-F212-4C6A-8972-1B748AC72C11}" destId="{46C94B94-6C93-4342-850D-588740554C8B}" srcOrd="0" destOrd="0" presId="urn:microsoft.com/office/officeart/2005/8/layout/pyramid1"/>
    <dgm:cxn modelId="{DB0E64B5-E87B-460D-94F3-DE984F190559}" type="presOf" srcId="{D94E0EE6-DB7E-43A4-9B18-33F801CC85EF}" destId="{513311BE-20F2-4815-989C-8CD1FAE7AC96}" srcOrd="0" destOrd="0" presId="urn:microsoft.com/office/officeart/2005/8/layout/pyramid1"/>
    <dgm:cxn modelId="{05F88696-F317-40DB-875F-42F7E2F0C14A}" type="presOf" srcId="{C62CDB90-A83D-48C6-8037-8CEC7FFAE654}" destId="{4CC02044-D176-4C57-A48D-A51AEFF42E98}" srcOrd="0" destOrd="0" presId="urn:microsoft.com/office/officeart/2005/8/layout/pyramid1"/>
    <dgm:cxn modelId="{74490BF2-842C-4C09-BA21-DB91AB763E96}" srcId="{D94E0EE6-DB7E-43A4-9B18-33F801CC85EF}" destId="{C62CDB90-A83D-48C6-8037-8CEC7FFAE654}" srcOrd="2" destOrd="0" parTransId="{9B13438F-225C-4E8B-A83C-20F741EF7632}" sibTransId="{F2837BF0-7711-45DB-9D98-3329E83E4E11}"/>
    <dgm:cxn modelId="{C891EA8F-5868-4515-88ED-8240DFD5A853}" srcId="{D94E0EE6-DB7E-43A4-9B18-33F801CC85EF}" destId="{C8B24B6F-FCF8-4A7B-8E42-D617A84872A1}" srcOrd="1" destOrd="0" parTransId="{7C751931-02CA-4099-A96A-82E93E7D3CF2}" sibTransId="{6E405F63-29F6-4B93-9555-3A240F221FFD}"/>
    <dgm:cxn modelId="{016946F3-9594-4B4B-8E75-F5B4E39FF1E2}" type="presOf" srcId="{C62CDB90-A83D-48C6-8037-8CEC7FFAE654}" destId="{8B31BFBD-4A72-40FA-9189-A1A9A350CEEC}" srcOrd="1" destOrd="0" presId="urn:microsoft.com/office/officeart/2005/8/layout/pyramid1"/>
    <dgm:cxn modelId="{3F4877E0-016C-432E-8CB9-E3A0B11209D4}" srcId="{D94E0EE6-DB7E-43A4-9B18-33F801CC85EF}" destId="{AABDA555-F212-4C6A-8972-1B748AC72C11}" srcOrd="0" destOrd="0" parTransId="{1FC2163E-E4FC-41BF-93AF-3E7631124105}" sibTransId="{264786B8-153F-4960-A94F-6DFD00CFBA52}"/>
    <dgm:cxn modelId="{F77C45D8-D82B-4293-8F37-E5A77D2F7C37}" type="presOf" srcId="{C8B24B6F-FCF8-4A7B-8E42-D617A84872A1}" destId="{1B6C8100-01F6-4088-A4A4-6D3BE5700CEE}" srcOrd="0" destOrd="0" presId="urn:microsoft.com/office/officeart/2005/8/layout/pyramid1"/>
    <dgm:cxn modelId="{D8B0D557-190C-435B-B719-2748710169DE}" type="presOf" srcId="{C8B24B6F-FCF8-4A7B-8E42-D617A84872A1}" destId="{612E4CD4-CF9F-4704-9B92-DF23CC88FFE1}" srcOrd="1" destOrd="0" presId="urn:microsoft.com/office/officeart/2005/8/layout/pyramid1"/>
    <dgm:cxn modelId="{2E132485-1479-42DE-8E36-B88198C4CAE0}" type="presParOf" srcId="{513311BE-20F2-4815-989C-8CD1FAE7AC96}" destId="{564E2C91-D350-48C5-8733-2FCEFEA17E23}" srcOrd="0" destOrd="0" presId="urn:microsoft.com/office/officeart/2005/8/layout/pyramid1"/>
    <dgm:cxn modelId="{73E3E713-A501-49E1-A8F1-F51CA551CC41}" type="presParOf" srcId="{564E2C91-D350-48C5-8733-2FCEFEA17E23}" destId="{46C94B94-6C93-4342-850D-588740554C8B}" srcOrd="0" destOrd="0" presId="urn:microsoft.com/office/officeart/2005/8/layout/pyramid1"/>
    <dgm:cxn modelId="{9B219222-5E78-4282-8C8E-23A0DDD80ED9}" type="presParOf" srcId="{564E2C91-D350-48C5-8733-2FCEFEA17E23}" destId="{A69D61A7-06C2-4111-B8B4-E1EF249856A9}" srcOrd="1" destOrd="0" presId="urn:microsoft.com/office/officeart/2005/8/layout/pyramid1"/>
    <dgm:cxn modelId="{57D33618-61B7-4613-88BC-0589D1244502}" type="presParOf" srcId="{513311BE-20F2-4815-989C-8CD1FAE7AC96}" destId="{9839E929-C460-4397-80F9-A0312CC01296}" srcOrd="1" destOrd="0" presId="urn:microsoft.com/office/officeart/2005/8/layout/pyramid1"/>
    <dgm:cxn modelId="{30720997-250D-43E1-8ECD-5E6252ED00D7}" type="presParOf" srcId="{9839E929-C460-4397-80F9-A0312CC01296}" destId="{1B6C8100-01F6-4088-A4A4-6D3BE5700CEE}" srcOrd="0" destOrd="0" presId="urn:microsoft.com/office/officeart/2005/8/layout/pyramid1"/>
    <dgm:cxn modelId="{64BB172D-25F9-40AF-8BF4-3E48BD929851}" type="presParOf" srcId="{9839E929-C460-4397-80F9-A0312CC01296}" destId="{612E4CD4-CF9F-4704-9B92-DF23CC88FFE1}" srcOrd="1" destOrd="0" presId="urn:microsoft.com/office/officeart/2005/8/layout/pyramid1"/>
    <dgm:cxn modelId="{492EAEC1-1548-4266-AA8E-276651B544ED}" type="presParOf" srcId="{513311BE-20F2-4815-989C-8CD1FAE7AC96}" destId="{3BE641C8-E87A-46D6-8DD8-9220E482FA10}" srcOrd="2" destOrd="0" presId="urn:microsoft.com/office/officeart/2005/8/layout/pyramid1"/>
    <dgm:cxn modelId="{CE429251-51CD-4803-B984-1C4481990BAA}" type="presParOf" srcId="{3BE641C8-E87A-46D6-8DD8-9220E482FA10}" destId="{4CC02044-D176-4C57-A48D-A51AEFF42E98}" srcOrd="0" destOrd="0" presId="urn:microsoft.com/office/officeart/2005/8/layout/pyramid1"/>
    <dgm:cxn modelId="{76BD1043-EF75-413D-BE3C-81634006A94F}" type="presParOf" srcId="{3BE641C8-E87A-46D6-8DD8-9220E482FA10}" destId="{8B31BFBD-4A72-40FA-9189-A1A9A350CEE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4FCB40-BE3F-4AE9-B448-D4A55053AD62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99E2F2C-A282-43D6-9862-3B7EDB4A6EE9}">
      <dgm:prSet phldrT="[Text]"/>
      <dgm:spPr/>
      <dgm:t>
        <a:bodyPr/>
        <a:lstStyle/>
        <a:p>
          <a:r>
            <a:rPr lang="cs-CZ" dirty="0" smtClean="0"/>
            <a:t>ČLOVĚK</a:t>
          </a:r>
          <a:endParaRPr lang="cs-CZ" dirty="0"/>
        </a:p>
      </dgm:t>
    </dgm:pt>
    <dgm:pt modelId="{EB15195F-E0C2-4476-8FBC-306BB5F0499E}" type="parTrans" cxnId="{B6B4BE81-45D1-4807-A05E-773F0A762E94}">
      <dgm:prSet/>
      <dgm:spPr/>
      <dgm:t>
        <a:bodyPr/>
        <a:lstStyle/>
        <a:p>
          <a:endParaRPr lang="cs-CZ"/>
        </a:p>
      </dgm:t>
    </dgm:pt>
    <dgm:pt modelId="{822B2B91-2759-4296-8AF5-891374D733BC}" type="sibTrans" cxnId="{B6B4BE81-45D1-4807-A05E-773F0A762E94}">
      <dgm:prSet/>
      <dgm:spPr/>
      <dgm:t>
        <a:bodyPr/>
        <a:lstStyle/>
        <a:p>
          <a:endParaRPr lang="cs-CZ"/>
        </a:p>
      </dgm:t>
    </dgm:pt>
    <dgm:pt modelId="{B6ACACB9-DFE8-47A2-BE56-57AE630A26A4}">
      <dgm:prSet phldrT="[Text]"/>
      <dgm:spPr/>
      <dgm:t>
        <a:bodyPr/>
        <a:lstStyle/>
        <a:p>
          <a:r>
            <a:rPr lang="cs-CZ" dirty="0" smtClean="0"/>
            <a:t>MORÁLKA</a:t>
          </a:r>
          <a:endParaRPr lang="cs-CZ" dirty="0"/>
        </a:p>
      </dgm:t>
    </dgm:pt>
    <dgm:pt modelId="{C99C75BD-E4A6-4C74-B06A-AE7EA1F60293}" type="parTrans" cxnId="{A56E3B47-3EA8-4BC0-A154-94990F58D7AA}">
      <dgm:prSet/>
      <dgm:spPr/>
      <dgm:t>
        <a:bodyPr/>
        <a:lstStyle/>
        <a:p>
          <a:endParaRPr lang="cs-CZ"/>
        </a:p>
      </dgm:t>
    </dgm:pt>
    <dgm:pt modelId="{57641E2E-9EAD-440B-866D-80680CE353DF}" type="sibTrans" cxnId="{A56E3B47-3EA8-4BC0-A154-94990F58D7AA}">
      <dgm:prSet/>
      <dgm:spPr/>
      <dgm:t>
        <a:bodyPr/>
        <a:lstStyle/>
        <a:p>
          <a:endParaRPr lang="cs-CZ"/>
        </a:p>
      </dgm:t>
    </dgm:pt>
    <dgm:pt modelId="{4A175E97-BDD2-4B78-A438-7BA0030ABC98}">
      <dgm:prSet phldrT="[Text]"/>
      <dgm:spPr/>
      <dgm:t>
        <a:bodyPr/>
        <a:lstStyle/>
        <a:p>
          <a:r>
            <a:rPr lang="cs-CZ" dirty="0" smtClean="0"/>
            <a:t>HODNOTY</a:t>
          </a:r>
          <a:endParaRPr lang="cs-CZ" dirty="0"/>
        </a:p>
      </dgm:t>
    </dgm:pt>
    <dgm:pt modelId="{5DFB0D99-0856-4C4C-8E48-C5B9AB64CECC}" type="parTrans" cxnId="{0B86227D-FDA8-442E-85AD-6FE0842C6606}">
      <dgm:prSet/>
      <dgm:spPr/>
      <dgm:t>
        <a:bodyPr/>
        <a:lstStyle/>
        <a:p>
          <a:endParaRPr lang="cs-CZ"/>
        </a:p>
      </dgm:t>
    </dgm:pt>
    <dgm:pt modelId="{E381F2D3-A8AF-44AE-8F74-11B5AB1AF7B5}" type="sibTrans" cxnId="{0B86227D-FDA8-442E-85AD-6FE0842C6606}">
      <dgm:prSet/>
      <dgm:spPr/>
      <dgm:t>
        <a:bodyPr/>
        <a:lstStyle/>
        <a:p>
          <a:endParaRPr lang="cs-CZ"/>
        </a:p>
      </dgm:t>
    </dgm:pt>
    <dgm:pt modelId="{C053E069-7DB1-4A0D-8075-794C26B7A434}">
      <dgm:prSet phldrT="[Text]"/>
      <dgm:spPr/>
      <dgm:t>
        <a:bodyPr/>
        <a:lstStyle/>
        <a:p>
          <a:r>
            <a:rPr lang="cs-CZ" dirty="0" smtClean="0"/>
            <a:t>POVINNOST</a:t>
          </a:r>
          <a:endParaRPr lang="cs-CZ" dirty="0"/>
        </a:p>
      </dgm:t>
    </dgm:pt>
    <dgm:pt modelId="{7256758A-B6B2-448F-B0C9-0B97B26570A5}" type="parTrans" cxnId="{6DEBBB11-82CD-4923-8879-257F30BE4A58}">
      <dgm:prSet/>
      <dgm:spPr/>
      <dgm:t>
        <a:bodyPr/>
        <a:lstStyle/>
        <a:p>
          <a:endParaRPr lang="cs-CZ"/>
        </a:p>
      </dgm:t>
    </dgm:pt>
    <dgm:pt modelId="{825D7E66-827B-46E0-8AF7-7EC9095DE7B1}" type="sibTrans" cxnId="{6DEBBB11-82CD-4923-8879-257F30BE4A58}">
      <dgm:prSet/>
      <dgm:spPr/>
      <dgm:t>
        <a:bodyPr/>
        <a:lstStyle/>
        <a:p>
          <a:endParaRPr lang="cs-CZ"/>
        </a:p>
      </dgm:t>
    </dgm:pt>
    <dgm:pt modelId="{650BB1B3-BC39-4EEE-9A51-9AB8D04CD808}">
      <dgm:prSet phldrT="[Text]"/>
      <dgm:spPr/>
      <dgm:t>
        <a:bodyPr/>
        <a:lstStyle/>
        <a:p>
          <a:r>
            <a:rPr lang="cs-CZ" dirty="0" smtClean="0"/>
            <a:t>PROFESE</a:t>
          </a:r>
          <a:endParaRPr lang="cs-CZ" dirty="0"/>
        </a:p>
      </dgm:t>
    </dgm:pt>
    <dgm:pt modelId="{31A76D67-445A-49B7-8C5D-EFADC47EB9F2}" type="parTrans" cxnId="{4FEFC8D4-C688-42E0-8D07-AAA521BEC1F6}">
      <dgm:prSet/>
      <dgm:spPr/>
      <dgm:t>
        <a:bodyPr/>
        <a:lstStyle/>
        <a:p>
          <a:endParaRPr lang="cs-CZ"/>
        </a:p>
      </dgm:t>
    </dgm:pt>
    <dgm:pt modelId="{40BB46D7-6F26-4A8E-8BE7-F0BB126F4845}" type="sibTrans" cxnId="{4FEFC8D4-C688-42E0-8D07-AAA521BEC1F6}">
      <dgm:prSet/>
      <dgm:spPr/>
      <dgm:t>
        <a:bodyPr/>
        <a:lstStyle/>
        <a:p>
          <a:endParaRPr lang="cs-CZ"/>
        </a:p>
      </dgm:t>
    </dgm:pt>
    <dgm:pt modelId="{DA3986A6-8015-40F9-91B0-F0ED2E5588F4}" type="pres">
      <dgm:prSet presAssocID="{084FCB40-BE3F-4AE9-B448-D4A55053AD6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4007530E-91C3-49C5-8731-7AC03AC86624}" type="pres">
      <dgm:prSet presAssocID="{084FCB40-BE3F-4AE9-B448-D4A55053AD62}" presName="cycle" presStyleCnt="0"/>
      <dgm:spPr/>
    </dgm:pt>
    <dgm:pt modelId="{BB8E556E-07A3-4059-895A-34FD516B6847}" type="pres">
      <dgm:prSet presAssocID="{599E2F2C-A282-43D6-9862-3B7EDB4A6EE9}" presName="node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C778CA5-9B8B-4E8C-9580-86A7E384101F}" type="pres">
      <dgm:prSet presAssocID="{822B2B91-2759-4296-8AF5-891374D733BC}" presName="sibTransFirstNode" presStyleLbl="bgShp" presStyleIdx="0" presStyleCnt="1"/>
      <dgm:spPr/>
      <dgm:t>
        <a:bodyPr/>
        <a:lstStyle/>
        <a:p>
          <a:endParaRPr lang="cs-CZ"/>
        </a:p>
      </dgm:t>
    </dgm:pt>
    <dgm:pt modelId="{20EC146F-DFD9-41A2-949E-132F7B4BA11E}" type="pres">
      <dgm:prSet presAssocID="{B6ACACB9-DFE8-47A2-BE56-57AE630A26A4}" presName="nodeFollowingNodes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C107D5D-F9E3-4517-BEBD-761BFBB380D1}" type="pres">
      <dgm:prSet presAssocID="{4A175E97-BDD2-4B78-A438-7BA0030ABC98}" presName="nodeFollowingNodes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D740AFE-A35D-4205-AE66-E52E43280C00}" type="pres">
      <dgm:prSet presAssocID="{C053E069-7DB1-4A0D-8075-794C26B7A434}" presName="nodeFollowingNodes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095ECA9-1140-4BA8-99A5-213ADDD4D471}" type="pres">
      <dgm:prSet presAssocID="{650BB1B3-BC39-4EEE-9A51-9AB8D04CD808}" presName="nodeFollowingNodes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6B4BE81-45D1-4807-A05E-773F0A762E94}" srcId="{084FCB40-BE3F-4AE9-B448-D4A55053AD62}" destId="{599E2F2C-A282-43D6-9862-3B7EDB4A6EE9}" srcOrd="0" destOrd="0" parTransId="{EB15195F-E0C2-4476-8FBC-306BB5F0499E}" sibTransId="{822B2B91-2759-4296-8AF5-891374D733BC}"/>
    <dgm:cxn modelId="{312C07E8-EC2A-48DF-8B6C-46B3F1359B7D}" type="presOf" srcId="{4A175E97-BDD2-4B78-A438-7BA0030ABC98}" destId="{0C107D5D-F9E3-4517-BEBD-761BFBB380D1}" srcOrd="0" destOrd="0" presId="urn:microsoft.com/office/officeart/2005/8/layout/cycle3"/>
    <dgm:cxn modelId="{0F45B62A-1EE2-4709-98EC-FF9DD713BD9E}" type="presOf" srcId="{822B2B91-2759-4296-8AF5-891374D733BC}" destId="{0C778CA5-9B8B-4E8C-9580-86A7E384101F}" srcOrd="0" destOrd="0" presId="urn:microsoft.com/office/officeart/2005/8/layout/cycle3"/>
    <dgm:cxn modelId="{4FEFC8D4-C688-42E0-8D07-AAA521BEC1F6}" srcId="{084FCB40-BE3F-4AE9-B448-D4A55053AD62}" destId="{650BB1B3-BC39-4EEE-9A51-9AB8D04CD808}" srcOrd="4" destOrd="0" parTransId="{31A76D67-445A-49B7-8C5D-EFADC47EB9F2}" sibTransId="{40BB46D7-6F26-4A8E-8BE7-F0BB126F4845}"/>
    <dgm:cxn modelId="{6DEBBB11-82CD-4923-8879-257F30BE4A58}" srcId="{084FCB40-BE3F-4AE9-B448-D4A55053AD62}" destId="{C053E069-7DB1-4A0D-8075-794C26B7A434}" srcOrd="3" destOrd="0" parTransId="{7256758A-B6B2-448F-B0C9-0B97B26570A5}" sibTransId="{825D7E66-827B-46E0-8AF7-7EC9095DE7B1}"/>
    <dgm:cxn modelId="{ECB4BD8C-13E3-4A61-97B9-364EB9AC18C6}" type="presOf" srcId="{650BB1B3-BC39-4EEE-9A51-9AB8D04CD808}" destId="{8095ECA9-1140-4BA8-99A5-213ADDD4D471}" srcOrd="0" destOrd="0" presId="urn:microsoft.com/office/officeart/2005/8/layout/cycle3"/>
    <dgm:cxn modelId="{6460A41F-59F6-47C0-8BFB-31A428A3EE9F}" type="presOf" srcId="{B6ACACB9-DFE8-47A2-BE56-57AE630A26A4}" destId="{20EC146F-DFD9-41A2-949E-132F7B4BA11E}" srcOrd="0" destOrd="0" presId="urn:microsoft.com/office/officeart/2005/8/layout/cycle3"/>
    <dgm:cxn modelId="{A56E3B47-3EA8-4BC0-A154-94990F58D7AA}" srcId="{084FCB40-BE3F-4AE9-B448-D4A55053AD62}" destId="{B6ACACB9-DFE8-47A2-BE56-57AE630A26A4}" srcOrd="1" destOrd="0" parTransId="{C99C75BD-E4A6-4C74-B06A-AE7EA1F60293}" sibTransId="{57641E2E-9EAD-440B-866D-80680CE353DF}"/>
    <dgm:cxn modelId="{5B6110B6-036C-4E9D-9DBC-8EA78E252317}" type="presOf" srcId="{084FCB40-BE3F-4AE9-B448-D4A55053AD62}" destId="{DA3986A6-8015-40F9-91B0-F0ED2E5588F4}" srcOrd="0" destOrd="0" presId="urn:microsoft.com/office/officeart/2005/8/layout/cycle3"/>
    <dgm:cxn modelId="{30E36285-BF40-4C4C-AC44-326534D1F9C0}" type="presOf" srcId="{C053E069-7DB1-4A0D-8075-794C26B7A434}" destId="{FD740AFE-A35D-4205-AE66-E52E43280C00}" srcOrd="0" destOrd="0" presId="urn:microsoft.com/office/officeart/2005/8/layout/cycle3"/>
    <dgm:cxn modelId="{0B86227D-FDA8-442E-85AD-6FE0842C6606}" srcId="{084FCB40-BE3F-4AE9-B448-D4A55053AD62}" destId="{4A175E97-BDD2-4B78-A438-7BA0030ABC98}" srcOrd="2" destOrd="0" parTransId="{5DFB0D99-0856-4C4C-8E48-C5B9AB64CECC}" sibTransId="{E381F2D3-A8AF-44AE-8F74-11B5AB1AF7B5}"/>
    <dgm:cxn modelId="{34D20DC6-06DE-4C78-BD7C-DED3131110D2}" type="presOf" srcId="{599E2F2C-A282-43D6-9862-3B7EDB4A6EE9}" destId="{BB8E556E-07A3-4059-895A-34FD516B6847}" srcOrd="0" destOrd="0" presId="urn:microsoft.com/office/officeart/2005/8/layout/cycle3"/>
    <dgm:cxn modelId="{6927E515-30B6-4A65-8104-89E0891B6F3A}" type="presParOf" srcId="{DA3986A6-8015-40F9-91B0-F0ED2E5588F4}" destId="{4007530E-91C3-49C5-8731-7AC03AC86624}" srcOrd="0" destOrd="0" presId="urn:microsoft.com/office/officeart/2005/8/layout/cycle3"/>
    <dgm:cxn modelId="{BAC81655-CC57-4DF7-8A78-BBFFE65F09DC}" type="presParOf" srcId="{4007530E-91C3-49C5-8731-7AC03AC86624}" destId="{BB8E556E-07A3-4059-895A-34FD516B6847}" srcOrd="0" destOrd="0" presId="urn:microsoft.com/office/officeart/2005/8/layout/cycle3"/>
    <dgm:cxn modelId="{B94FA420-FC20-4211-A5CA-E3B8ABDDA51F}" type="presParOf" srcId="{4007530E-91C3-49C5-8731-7AC03AC86624}" destId="{0C778CA5-9B8B-4E8C-9580-86A7E384101F}" srcOrd="1" destOrd="0" presId="urn:microsoft.com/office/officeart/2005/8/layout/cycle3"/>
    <dgm:cxn modelId="{ED2201A1-FE4E-4018-9A11-312F600154E9}" type="presParOf" srcId="{4007530E-91C3-49C5-8731-7AC03AC86624}" destId="{20EC146F-DFD9-41A2-949E-132F7B4BA11E}" srcOrd="2" destOrd="0" presId="urn:microsoft.com/office/officeart/2005/8/layout/cycle3"/>
    <dgm:cxn modelId="{57BD1B3D-F829-4D16-B7BD-DC82B6659770}" type="presParOf" srcId="{4007530E-91C3-49C5-8731-7AC03AC86624}" destId="{0C107D5D-F9E3-4517-BEBD-761BFBB380D1}" srcOrd="3" destOrd="0" presId="urn:microsoft.com/office/officeart/2005/8/layout/cycle3"/>
    <dgm:cxn modelId="{38D25D0B-3EF5-4DF8-B853-4B6BC60F8490}" type="presParOf" srcId="{4007530E-91C3-49C5-8731-7AC03AC86624}" destId="{FD740AFE-A35D-4205-AE66-E52E43280C00}" srcOrd="4" destOrd="0" presId="urn:microsoft.com/office/officeart/2005/8/layout/cycle3"/>
    <dgm:cxn modelId="{29895E3C-B551-4ABD-B224-962E35441B68}" type="presParOf" srcId="{4007530E-91C3-49C5-8731-7AC03AC86624}" destId="{8095ECA9-1140-4BA8-99A5-213ADDD4D471}" srcOrd="5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7F5776-8736-4803-96FC-8296985633C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2BA04F2-9216-4E38-B68C-1A9DBCAC01D5}">
      <dgm:prSet phldrT="[Text]"/>
      <dgm:spPr/>
      <dgm:t>
        <a:bodyPr/>
        <a:lstStyle/>
        <a:p>
          <a:r>
            <a:rPr lang="cs-CZ" dirty="0" smtClean="0"/>
            <a:t>SOCIÁLNÍ PRÁCE</a:t>
          </a:r>
          <a:endParaRPr lang="cs-CZ" dirty="0"/>
        </a:p>
      </dgm:t>
    </dgm:pt>
    <dgm:pt modelId="{8167E872-0057-4A5C-A0C5-0E8DAB0D144E}" type="parTrans" cxnId="{B70A789B-D6CD-422B-B191-134B3FE2C1F5}">
      <dgm:prSet/>
      <dgm:spPr/>
      <dgm:t>
        <a:bodyPr/>
        <a:lstStyle/>
        <a:p>
          <a:endParaRPr lang="cs-CZ"/>
        </a:p>
      </dgm:t>
    </dgm:pt>
    <dgm:pt modelId="{950CE858-068C-4AD6-BB48-7CE556777EF1}" type="sibTrans" cxnId="{B70A789B-D6CD-422B-B191-134B3FE2C1F5}">
      <dgm:prSet/>
      <dgm:spPr/>
      <dgm:t>
        <a:bodyPr/>
        <a:lstStyle/>
        <a:p>
          <a:endParaRPr lang="cs-CZ"/>
        </a:p>
      </dgm:t>
    </dgm:pt>
    <dgm:pt modelId="{A57525B4-E044-47AC-A430-83534491795B}">
      <dgm:prSet phldrT="[Text]"/>
      <dgm:spPr/>
      <dgm:t>
        <a:bodyPr/>
        <a:lstStyle/>
        <a:p>
          <a:r>
            <a:rPr lang="cs-CZ" dirty="0" smtClean="0"/>
            <a:t>SOCIÁLNÍ PRACOVNÍK</a:t>
          </a:r>
          <a:endParaRPr lang="cs-CZ" dirty="0"/>
        </a:p>
      </dgm:t>
    </dgm:pt>
    <dgm:pt modelId="{E1625A91-61EC-479A-A8FE-FB1DDA0D0916}" type="parTrans" cxnId="{533BC374-EA6C-4889-A9E1-123FC2551346}">
      <dgm:prSet/>
      <dgm:spPr/>
      <dgm:t>
        <a:bodyPr/>
        <a:lstStyle/>
        <a:p>
          <a:endParaRPr lang="cs-CZ"/>
        </a:p>
      </dgm:t>
    </dgm:pt>
    <dgm:pt modelId="{4C42C2BC-57AD-4878-B973-64B810AA740C}" type="sibTrans" cxnId="{533BC374-EA6C-4889-A9E1-123FC2551346}">
      <dgm:prSet/>
      <dgm:spPr/>
      <dgm:t>
        <a:bodyPr/>
        <a:lstStyle/>
        <a:p>
          <a:endParaRPr lang="cs-CZ"/>
        </a:p>
      </dgm:t>
    </dgm:pt>
    <dgm:pt modelId="{5ED220D0-B2B6-45E0-94A1-C97EB1E19483}">
      <dgm:prSet phldrT="[Text]"/>
      <dgm:spPr/>
      <dgm:t>
        <a:bodyPr/>
        <a:lstStyle/>
        <a:p>
          <a:r>
            <a:rPr lang="cs-CZ" dirty="0" smtClean="0"/>
            <a:t>ODBORNOST</a:t>
          </a:r>
          <a:endParaRPr lang="cs-CZ" dirty="0"/>
        </a:p>
      </dgm:t>
    </dgm:pt>
    <dgm:pt modelId="{6C9B993D-FDF3-4250-A774-6191A09F0890}" type="parTrans" cxnId="{04917410-75C5-458D-9465-C6AF74A88A39}">
      <dgm:prSet/>
      <dgm:spPr/>
      <dgm:t>
        <a:bodyPr/>
        <a:lstStyle/>
        <a:p>
          <a:endParaRPr lang="cs-CZ"/>
        </a:p>
      </dgm:t>
    </dgm:pt>
    <dgm:pt modelId="{D32A7075-54CA-4DC3-8F6A-3FB86FF2035F}" type="sibTrans" cxnId="{04917410-75C5-458D-9465-C6AF74A88A39}">
      <dgm:prSet/>
      <dgm:spPr/>
      <dgm:t>
        <a:bodyPr/>
        <a:lstStyle/>
        <a:p>
          <a:endParaRPr lang="cs-CZ"/>
        </a:p>
      </dgm:t>
    </dgm:pt>
    <dgm:pt modelId="{6ED0E8D5-48CE-495A-AA12-3A27962A7644}">
      <dgm:prSet phldrT="[Text]"/>
      <dgm:spPr/>
      <dgm:t>
        <a:bodyPr/>
        <a:lstStyle/>
        <a:p>
          <a:r>
            <a:rPr lang="cs-CZ" dirty="0" smtClean="0"/>
            <a:t>KVALITA</a:t>
          </a:r>
          <a:endParaRPr lang="cs-CZ" dirty="0"/>
        </a:p>
      </dgm:t>
    </dgm:pt>
    <dgm:pt modelId="{BB08D301-1F47-4BCD-84A9-94F29B3D8A44}" type="parTrans" cxnId="{138CDE24-2427-4990-8817-14CD973A525E}">
      <dgm:prSet/>
      <dgm:spPr/>
      <dgm:t>
        <a:bodyPr/>
        <a:lstStyle/>
        <a:p>
          <a:endParaRPr lang="cs-CZ"/>
        </a:p>
      </dgm:t>
    </dgm:pt>
    <dgm:pt modelId="{EFFBC862-9147-4365-89C2-CCCD70BEF357}" type="sibTrans" cxnId="{138CDE24-2427-4990-8817-14CD973A525E}">
      <dgm:prSet/>
      <dgm:spPr/>
      <dgm:t>
        <a:bodyPr/>
        <a:lstStyle/>
        <a:p>
          <a:endParaRPr lang="cs-CZ"/>
        </a:p>
      </dgm:t>
    </dgm:pt>
    <dgm:pt modelId="{2C8D3955-0264-4DB0-A804-699964E19698}">
      <dgm:prSet phldrT="[Text]"/>
      <dgm:spPr/>
      <dgm:t>
        <a:bodyPr/>
        <a:lstStyle/>
        <a:p>
          <a:r>
            <a:rPr lang="cs-CZ" dirty="0" smtClean="0"/>
            <a:t>PROFESE</a:t>
          </a:r>
          <a:endParaRPr lang="cs-CZ" dirty="0"/>
        </a:p>
      </dgm:t>
    </dgm:pt>
    <dgm:pt modelId="{F1D0AB51-76D3-4504-9793-8A5F2FC7AF8A}" type="parTrans" cxnId="{94944DDB-714F-4852-9BC2-5A3698EDB75A}">
      <dgm:prSet/>
      <dgm:spPr/>
      <dgm:t>
        <a:bodyPr/>
        <a:lstStyle/>
        <a:p>
          <a:endParaRPr lang="cs-CZ"/>
        </a:p>
      </dgm:t>
    </dgm:pt>
    <dgm:pt modelId="{092D3731-E9B2-4CC6-A80B-C2041A270E65}" type="sibTrans" cxnId="{94944DDB-714F-4852-9BC2-5A3698EDB75A}">
      <dgm:prSet/>
      <dgm:spPr/>
      <dgm:t>
        <a:bodyPr/>
        <a:lstStyle/>
        <a:p>
          <a:endParaRPr lang="cs-CZ"/>
        </a:p>
      </dgm:t>
    </dgm:pt>
    <dgm:pt modelId="{49341B59-C6E9-4877-9622-2D45C0F6E1F0}" type="pres">
      <dgm:prSet presAssocID="{CF7F5776-8736-4803-96FC-8296985633C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048FD900-2EC5-455C-9B5D-78D844BBB324}" type="pres">
      <dgm:prSet presAssocID="{A2BA04F2-9216-4E38-B68C-1A9DBCAC01D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529E656-24BC-46C7-8AB0-165D86C66F14}" type="pres">
      <dgm:prSet presAssocID="{950CE858-068C-4AD6-BB48-7CE556777EF1}" presName="sibTrans" presStyleLbl="sibTrans2D1" presStyleIdx="0" presStyleCnt="5"/>
      <dgm:spPr/>
      <dgm:t>
        <a:bodyPr/>
        <a:lstStyle/>
        <a:p>
          <a:endParaRPr lang="cs-CZ"/>
        </a:p>
      </dgm:t>
    </dgm:pt>
    <dgm:pt modelId="{F80A9D52-EBE5-4B09-8BA2-DF0E32B7FAEE}" type="pres">
      <dgm:prSet presAssocID="{950CE858-068C-4AD6-BB48-7CE556777EF1}" presName="connectorText" presStyleLbl="sibTrans2D1" presStyleIdx="0" presStyleCnt="5"/>
      <dgm:spPr/>
      <dgm:t>
        <a:bodyPr/>
        <a:lstStyle/>
        <a:p>
          <a:endParaRPr lang="cs-CZ"/>
        </a:p>
      </dgm:t>
    </dgm:pt>
    <dgm:pt modelId="{BE820F0E-5879-44B6-AE6C-74867F936D5C}" type="pres">
      <dgm:prSet presAssocID="{A57525B4-E044-47AC-A430-83534491795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37AD4ED-E750-41AD-8094-4B6BE46D20B3}" type="pres">
      <dgm:prSet presAssocID="{4C42C2BC-57AD-4878-B973-64B810AA740C}" presName="sibTrans" presStyleLbl="sibTrans2D1" presStyleIdx="1" presStyleCnt="5"/>
      <dgm:spPr/>
      <dgm:t>
        <a:bodyPr/>
        <a:lstStyle/>
        <a:p>
          <a:endParaRPr lang="cs-CZ"/>
        </a:p>
      </dgm:t>
    </dgm:pt>
    <dgm:pt modelId="{BD1010CD-12AE-4957-9791-C80EFF6B47A9}" type="pres">
      <dgm:prSet presAssocID="{4C42C2BC-57AD-4878-B973-64B810AA740C}" presName="connectorText" presStyleLbl="sibTrans2D1" presStyleIdx="1" presStyleCnt="5"/>
      <dgm:spPr/>
      <dgm:t>
        <a:bodyPr/>
        <a:lstStyle/>
        <a:p>
          <a:endParaRPr lang="cs-CZ"/>
        </a:p>
      </dgm:t>
    </dgm:pt>
    <dgm:pt modelId="{374CEB35-DD9A-4BEB-880D-2E8A0E8A704E}" type="pres">
      <dgm:prSet presAssocID="{5ED220D0-B2B6-45E0-94A1-C97EB1E1948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0CEB8FD-FCA3-461F-A3BE-B6A66DA01E99}" type="pres">
      <dgm:prSet presAssocID="{D32A7075-54CA-4DC3-8F6A-3FB86FF2035F}" presName="sibTrans" presStyleLbl="sibTrans2D1" presStyleIdx="2" presStyleCnt="5"/>
      <dgm:spPr/>
      <dgm:t>
        <a:bodyPr/>
        <a:lstStyle/>
        <a:p>
          <a:endParaRPr lang="cs-CZ"/>
        </a:p>
      </dgm:t>
    </dgm:pt>
    <dgm:pt modelId="{474FC759-BC53-43AD-8DE1-72A84341721B}" type="pres">
      <dgm:prSet presAssocID="{D32A7075-54CA-4DC3-8F6A-3FB86FF2035F}" presName="connectorText" presStyleLbl="sibTrans2D1" presStyleIdx="2" presStyleCnt="5"/>
      <dgm:spPr/>
      <dgm:t>
        <a:bodyPr/>
        <a:lstStyle/>
        <a:p>
          <a:endParaRPr lang="cs-CZ"/>
        </a:p>
      </dgm:t>
    </dgm:pt>
    <dgm:pt modelId="{BD3C398C-1DEA-46D6-BCFA-4E2CB84CEE01}" type="pres">
      <dgm:prSet presAssocID="{6ED0E8D5-48CE-495A-AA12-3A27962A764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A235F49-DB07-47A9-9546-8582C9F0A574}" type="pres">
      <dgm:prSet presAssocID="{EFFBC862-9147-4365-89C2-CCCD70BEF357}" presName="sibTrans" presStyleLbl="sibTrans2D1" presStyleIdx="3" presStyleCnt="5"/>
      <dgm:spPr/>
      <dgm:t>
        <a:bodyPr/>
        <a:lstStyle/>
        <a:p>
          <a:endParaRPr lang="cs-CZ"/>
        </a:p>
      </dgm:t>
    </dgm:pt>
    <dgm:pt modelId="{C052002B-3697-4A0D-9B29-8BBBF1E60D77}" type="pres">
      <dgm:prSet presAssocID="{EFFBC862-9147-4365-89C2-CCCD70BEF357}" presName="connectorText" presStyleLbl="sibTrans2D1" presStyleIdx="3" presStyleCnt="5"/>
      <dgm:spPr/>
      <dgm:t>
        <a:bodyPr/>
        <a:lstStyle/>
        <a:p>
          <a:endParaRPr lang="cs-CZ"/>
        </a:p>
      </dgm:t>
    </dgm:pt>
    <dgm:pt modelId="{0204257B-D7E5-4024-943A-5B902C939313}" type="pres">
      <dgm:prSet presAssocID="{2C8D3955-0264-4DB0-A804-699964E1969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50F8FF6-FEE5-4954-8241-0758D4285473}" type="pres">
      <dgm:prSet presAssocID="{092D3731-E9B2-4CC6-A80B-C2041A270E65}" presName="sibTrans" presStyleLbl="sibTrans2D1" presStyleIdx="4" presStyleCnt="5"/>
      <dgm:spPr/>
      <dgm:t>
        <a:bodyPr/>
        <a:lstStyle/>
        <a:p>
          <a:endParaRPr lang="cs-CZ"/>
        </a:p>
      </dgm:t>
    </dgm:pt>
    <dgm:pt modelId="{4F6F3789-7D43-40A4-A4AB-CF050F6C1EA6}" type="pres">
      <dgm:prSet presAssocID="{092D3731-E9B2-4CC6-A80B-C2041A270E65}" presName="connectorText" presStyleLbl="sibTrans2D1" presStyleIdx="4" presStyleCnt="5"/>
      <dgm:spPr/>
      <dgm:t>
        <a:bodyPr/>
        <a:lstStyle/>
        <a:p>
          <a:endParaRPr lang="cs-CZ"/>
        </a:p>
      </dgm:t>
    </dgm:pt>
  </dgm:ptLst>
  <dgm:cxnLst>
    <dgm:cxn modelId="{138CDE24-2427-4990-8817-14CD973A525E}" srcId="{CF7F5776-8736-4803-96FC-8296985633C8}" destId="{6ED0E8D5-48CE-495A-AA12-3A27962A7644}" srcOrd="3" destOrd="0" parTransId="{BB08D301-1F47-4BCD-84A9-94F29B3D8A44}" sibTransId="{EFFBC862-9147-4365-89C2-CCCD70BEF357}"/>
    <dgm:cxn modelId="{DD0DFBC6-0528-4B96-85FA-BCFC9C1C43CD}" type="presOf" srcId="{092D3731-E9B2-4CC6-A80B-C2041A270E65}" destId="{550F8FF6-FEE5-4954-8241-0758D4285473}" srcOrd="0" destOrd="0" presId="urn:microsoft.com/office/officeart/2005/8/layout/cycle2"/>
    <dgm:cxn modelId="{DC26E630-3FC0-47D8-A40C-10850CC1746E}" type="presOf" srcId="{092D3731-E9B2-4CC6-A80B-C2041A270E65}" destId="{4F6F3789-7D43-40A4-A4AB-CF050F6C1EA6}" srcOrd="1" destOrd="0" presId="urn:microsoft.com/office/officeart/2005/8/layout/cycle2"/>
    <dgm:cxn modelId="{BFE28E62-B389-4DE0-841B-EED9569786A0}" type="presOf" srcId="{6ED0E8D5-48CE-495A-AA12-3A27962A7644}" destId="{BD3C398C-1DEA-46D6-BCFA-4E2CB84CEE01}" srcOrd="0" destOrd="0" presId="urn:microsoft.com/office/officeart/2005/8/layout/cycle2"/>
    <dgm:cxn modelId="{676EC205-02FD-4AB9-82CA-E85FEA336364}" type="presOf" srcId="{950CE858-068C-4AD6-BB48-7CE556777EF1}" destId="{1529E656-24BC-46C7-8AB0-165D86C66F14}" srcOrd="0" destOrd="0" presId="urn:microsoft.com/office/officeart/2005/8/layout/cycle2"/>
    <dgm:cxn modelId="{7116D436-EDC3-4CD8-B06C-E0C8C83A468F}" type="presOf" srcId="{4C42C2BC-57AD-4878-B973-64B810AA740C}" destId="{037AD4ED-E750-41AD-8094-4B6BE46D20B3}" srcOrd="0" destOrd="0" presId="urn:microsoft.com/office/officeart/2005/8/layout/cycle2"/>
    <dgm:cxn modelId="{BFAFABC8-8519-4E1F-9744-35BF92C63489}" type="presOf" srcId="{A57525B4-E044-47AC-A430-83534491795B}" destId="{BE820F0E-5879-44B6-AE6C-74867F936D5C}" srcOrd="0" destOrd="0" presId="urn:microsoft.com/office/officeart/2005/8/layout/cycle2"/>
    <dgm:cxn modelId="{2FEAA708-9A46-480D-9422-808B77B5F6C1}" type="presOf" srcId="{A2BA04F2-9216-4E38-B68C-1A9DBCAC01D5}" destId="{048FD900-2EC5-455C-9B5D-78D844BBB324}" srcOrd="0" destOrd="0" presId="urn:microsoft.com/office/officeart/2005/8/layout/cycle2"/>
    <dgm:cxn modelId="{E1F643F1-FBE3-4654-9935-981EC6B2C530}" type="presOf" srcId="{D32A7075-54CA-4DC3-8F6A-3FB86FF2035F}" destId="{474FC759-BC53-43AD-8DE1-72A84341721B}" srcOrd="1" destOrd="0" presId="urn:microsoft.com/office/officeart/2005/8/layout/cycle2"/>
    <dgm:cxn modelId="{533BC374-EA6C-4889-A9E1-123FC2551346}" srcId="{CF7F5776-8736-4803-96FC-8296985633C8}" destId="{A57525B4-E044-47AC-A430-83534491795B}" srcOrd="1" destOrd="0" parTransId="{E1625A91-61EC-479A-A8FE-FB1DDA0D0916}" sibTransId="{4C42C2BC-57AD-4878-B973-64B810AA740C}"/>
    <dgm:cxn modelId="{C3EB7CA7-1E2D-47EE-8C76-8318C1F23A11}" type="presOf" srcId="{2C8D3955-0264-4DB0-A804-699964E19698}" destId="{0204257B-D7E5-4024-943A-5B902C939313}" srcOrd="0" destOrd="0" presId="urn:microsoft.com/office/officeart/2005/8/layout/cycle2"/>
    <dgm:cxn modelId="{04917410-75C5-458D-9465-C6AF74A88A39}" srcId="{CF7F5776-8736-4803-96FC-8296985633C8}" destId="{5ED220D0-B2B6-45E0-94A1-C97EB1E19483}" srcOrd="2" destOrd="0" parTransId="{6C9B993D-FDF3-4250-A774-6191A09F0890}" sibTransId="{D32A7075-54CA-4DC3-8F6A-3FB86FF2035F}"/>
    <dgm:cxn modelId="{B761531A-B659-42D2-BA8D-DF061548A315}" type="presOf" srcId="{CF7F5776-8736-4803-96FC-8296985633C8}" destId="{49341B59-C6E9-4877-9622-2D45C0F6E1F0}" srcOrd="0" destOrd="0" presId="urn:microsoft.com/office/officeart/2005/8/layout/cycle2"/>
    <dgm:cxn modelId="{BC110714-BB23-4EE7-916B-D5D2E54C1670}" type="presOf" srcId="{4C42C2BC-57AD-4878-B973-64B810AA740C}" destId="{BD1010CD-12AE-4957-9791-C80EFF6B47A9}" srcOrd="1" destOrd="0" presId="urn:microsoft.com/office/officeart/2005/8/layout/cycle2"/>
    <dgm:cxn modelId="{E952A6B4-9675-45AC-94E1-2604BCF53557}" type="presOf" srcId="{D32A7075-54CA-4DC3-8F6A-3FB86FF2035F}" destId="{30CEB8FD-FCA3-461F-A3BE-B6A66DA01E99}" srcOrd="0" destOrd="0" presId="urn:microsoft.com/office/officeart/2005/8/layout/cycle2"/>
    <dgm:cxn modelId="{94944DDB-714F-4852-9BC2-5A3698EDB75A}" srcId="{CF7F5776-8736-4803-96FC-8296985633C8}" destId="{2C8D3955-0264-4DB0-A804-699964E19698}" srcOrd="4" destOrd="0" parTransId="{F1D0AB51-76D3-4504-9793-8A5F2FC7AF8A}" sibTransId="{092D3731-E9B2-4CC6-A80B-C2041A270E65}"/>
    <dgm:cxn modelId="{AF51F93E-77D3-4864-9B25-1D81E5B5677C}" type="presOf" srcId="{950CE858-068C-4AD6-BB48-7CE556777EF1}" destId="{F80A9D52-EBE5-4B09-8BA2-DF0E32B7FAEE}" srcOrd="1" destOrd="0" presId="urn:microsoft.com/office/officeart/2005/8/layout/cycle2"/>
    <dgm:cxn modelId="{6CBCE8B8-6180-4ADB-981E-A3B9D00F72A3}" type="presOf" srcId="{EFFBC862-9147-4365-89C2-CCCD70BEF357}" destId="{8A235F49-DB07-47A9-9546-8582C9F0A574}" srcOrd="0" destOrd="0" presId="urn:microsoft.com/office/officeart/2005/8/layout/cycle2"/>
    <dgm:cxn modelId="{B70A789B-D6CD-422B-B191-134B3FE2C1F5}" srcId="{CF7F5776-8736-4803-96FC-8296985633C8}" destId="{A2BA04F2-9216-4E38-B68C-1A9DBCAC01D5}" srcOrd="0" destOrd="0" parTransId="{8167E872-0057-4A5C-A0C5-0E8DAB0D144E}" sibTransId="{950CE858-068C-4AD6-BB48-7CE556777EF1}"/>
    <dgm:cxn modelId="{ECCD472F-5CDD-4D64-8F02-ABA030F17CDD}" type="presOf" srcId="{EFFBC862-9147-4365-89C2-CCCD70BEF357}" destId="{C052002B-3697-4A0D-9B29-8BBBF1E60D77}" srcOrd="1" destOrd="0" presId="urn:microsoft.com/office/officeart/2005/8/layout/cycle2"/>
    <dgm:cxn modelId="{3BC4E6BE-E660-41C3-8096-21A934F2183C}" type="presOf" srcId="{5ED220D0-B2B6-45E0-94A1-C97EB1E19483}" destId="{374CEB35-DD9A-4BEB-880D-2E8A0E8A704E}" srcOrd="0" destOrd="0" presId="urn:microsoft.com/office/officeart/2005/8/layout/cycle2"/>
    <dgm:cxn modelId="{9BEED345-D77A-4A5A-8706-F023FE8FB55E}" type="presParOf" srcId="{49341B59-C6E9-4877-9622-2D45C0F6E1F0}" destId="{048FD900-2EC5-455C-9B5D-78D844BBB324}" srcOrd="0" destOrd="0" presId="urn:microsoft.com/office/officeart/2005/8/layout/cycle2"/>
    <dgm:cxn modelId="{34380BD7-3989-4069-B5A4-B022F757F738}" type="presParOf" srcId="{49341B59-C6E9-4877-9622-2D45C0F6E1F0}" destId="{1529E656-24BC-46C7-8AB0-165D86C66F14}" srcOrd="1" destOrd="0" presId="urn:microsoft.com/office/officeart/2005/8/layout/cycle2"/>
    <dgm:cxn modelId="{B17CB0C2-1C01-41F2-B3C6-85414F582AD6}" type="presParOf" srcId="{1529E656-24BC-46C7-8AB0-165D86C66F14}" destId="{F80A9D52-EBE5-4B09-8BA2-DF0E32B7FAEE}" srcOrd="0" destOrd="0" presId="urn:microsoft.com/office/officeart/2005/8/layout/cycle2"/>
    <dgm:cxn modelId="{0ED803C9-B41E-4DCB-BC57-5407B3CE2B9A}" type="presParOf" srcId="{49341B59-C6E9-4877-9622-2D45C0F6E1F0}" destId="{BE820F0E-5879-44B6-AE6C-74867F936D5C}" srcOrd="2" destOrd="0" presId="urn:microsoft.com/office/officeart/2005/8/layout/cycle2"/>
    <dgm:cxn modelId="{9B29571A-166D-45C8-AF38-02298DE64A7B}" type="presParOf" srcId="{49341B59-C6E9-4877-9622-2D45C0F6E1F0}" destId="{037AD4ED-E750-41AD-8094-4B6BE46D20B3}" srcOrd="3" destOrd="0" presId="urn:microsoft.com/office/officeart/2005/8/layout/cycle2"/>
    <dgm:cxn modelId="{570FC5A6-7B25-4A41-8D9E-6F6BB98E3745}" type="presParOf" srcId="{037AD4ED-E750-41AD-8094-4B6BE46D20B3}" destId="{BD1010CD-12AE-4957-9791-C80EFF6B47A9}" srcOrd="0" destOrd="0" presId="urn:microsoft.com/office/officeart/2005/8/layout/cycle2"/>
    <dgm:cxn modelId="{C706ED71-3ECB-4A98-972C-D16A734D7764}" type="presParOf" srcId="{49341B59-C6E9-4877-9622-2D45C0F6E1F0}" destId="{374CEB35-DD9A-4BEB-880D-2E8A0E8A704E}" srcOrd="4" destOrd="0" presId="urn:microsoft.com/office/officeart/2005/8/layout/cycle2"/>
    <dgm:cxn modelId="{BA759159-A70F-484F-A60E-D7BEE18AAA9F}" type="presParOf" srcId="{49341B59-C6E9-4877-9622-2D45C0F6E1F0}" destId="{30CEB8FD-FCA3-461F-A3BE-B6A66DA01E99}" srcOrd="5" destOrd="0" presId="urn:microsoft.com/office/officeart/2005/8/layout/cycle2"/>
    <dgm:cxn modelId="{EDA7C1F6-5B9C-40A2-8553-DE6B31A2261D}" type="presParOf" srcId="{30CEB8FD-FCA3-461F-A3BE-B6A66DA01E99}" destId="{474FC759-BC53-43AD-8DE1-72A84341721B}" srcOrd="0" destOrd="0" presId="urn:microsoft.com/office/officeart/2005/8/layout/cycle2"/>
    <dgm:cxn modelId="{69158C56-C409-4606-85C4-E6625F380A84}" type="presParOf" srcId="{49341B59-C6E9-4877-9622-2D45C0F6E1F0}" destId="{BD3C398C-1DEA-46D6-BCFA-4E2CB84CEE01}" srcOrd="6" destOrd="0" presId="urn:microsoft.com/office/officeart/2005/8/layout/cycle2"/>
    <dgm:cxn modelId="{60020B48-94F0-474A-877C-5CCCA26BF670}" type="presParOf" srcId="{49341B59-C6E9-4877-9622-2D45C0F6E1F0}" destId="{8A235F49-DB07-47A9-9546-8582C9F0A574}" srcOrd="7" destOrd="0" presId="urn:microsoft.com/office/officeart/2005/8/layout/cycle2"/>
    <dgm:cxn modelId="{0D1522BB-BAF9-4720-8D44-9606F01229A1}" type="presParOf" srcId="{8A235F49-DB07-47A9-9546-8582C9F0A574}" destId="{C052002B-3697-4A0D-9B29-8BBBF1E60D77}" srcOrd="0" destOrd="0" presId="urn:microsoft.com/office/officeart/2005/8/layout/cycle2"/>
    <dgm:cxn modelId="{7616C5FD-B687-44D9-B2A1-5F758661E95B}" type="presParOf" srcId="{49341B59-C6E9-4877-9622-2D45C0F6E1F0}" destId="{0204257B-D7E5-4024-943A-5B902C939313}" srcOrd="8" destOrd="0" presId="urn:microsoft.com/office/officeart/2005/8/layout/cycle2"/>
    <dgm:cxn modelId="{75592B9B-02AC-4DF3-9DE2-CD54BF8D3DF0}" type="presParOf" srcId="{49341B59-C6E9-4877-9622-2D45C0F6E1F0}" destId="{550F8FF6-FEE5-4954-8241-0758D4285473}" srcOrd="9" destOrd="0" presId="urn:microsoft.com/office/officeart/2005/8/layout/cycle2"/>
    <dgm:cxn modelId="{5EFC2C45-082D-41C1-9CA2-2B35F99DBFC8}" type="presParOf" srcId="{550F8FF6-FEE5-4954-8241-0758D4285473}" destId="{4F6F3789-7D43-40A4-A4AB-CF050F6C1EA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71E5A4-EEBC-44B6-B110-D7FA8B83B3C9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32BD3B9-F1F5-42AC-BFA9-BFC0BABEF4D8}">
      <dgm:prSet phldrT="[Text]"/>
      <dgm:spPr/>
      <dgm:t>
        <a:bodyPr/>
        <a:lstStyle/>
        <a:p>
          <a:r>
            <a:rPr lang="cs-CZ" dirty="0" smtClean="0"/>
            <a:t>VZDĚLÁNÍ</a:t>
          </a:r>
          <a:endParaRPr lang="cs-CZ" dirty="0"/>
        </a:p>
      </dgm:t>
    </dgm:pt>
    <dgm:pt modelId="{00488809-C635-425A-B574-5B60CC76F695}" type="parTrans" cxnId="{39342433-C6DB-4E1A-9E5F-9E16BBC9E481}">
      <dgm:prSet/>
      <dgm:spPr/>
      <dgm:t>
        <a:bodyPr/>
        <a:lstStyle/>
        <a:p>
          <a:endParaRPr lang="cs-CZ"/>
        </a:p>
      </dgm:t>
    </dgm:pt>
    <dgm:pt modelId="{4013A950-2C32-4C76-92C1-9159C27D09DC}" type="sibTrans" cxnId="{39342433-C6DB-4E1A-9E5F-9E16BBC9E481}">
      <dgm:prSet/>
      <dgm:spPr/>
      <dgm:t>
        <a:bodyPr/>
        <a:lstStyle/>
        <a:p>
          <a:endParaRPr lang="cs-CZ"/>
        </a:p>
      </dgm:t>
    </dgm:pt>
    <dgm:pt modelId="{91860183-86C2-4A7E-AAE2-9A6F802E8ADB}">
      <dgm:prSet phldrT="[Text]"/>
      <dgm:spPr/>
      <dgm:t>
        <a:bodyPr/>
        <a:lstStyle/>
        <a:p>
          <a:r>
            <a:rPr lang="cs-CZ" dirty="0" smtClean="0"/>
            <a:t>PRAXE</a:t>
          </a:r>
          <a:endParaRPr lang="cs-CZ" dirty="0"/>
        </a:p>
      </dgm:t>
    </dgm:pt>
    <dgm:pt modelId="{62D2C545-7F1C-4E13-A5D3-FD0107ED2D6D}" type="parTrans" cxnId="{E8C49E6C-D8AF-44B4-B8A1-7795D7B71CAE}">
      <dgm:prSet/>
      <dgm:spPr/>
      <dgm:t>
        <a:bodyPr/>
        <a:lstStyle/>
        <a:p>
          <a:endParaRPr lang="cs-CZ"/>
        </a:p>
      </dgm:t>
    </dgm:pt>
    <dgm:pt modelId="{5A31F3CA-C321-4FB5-940B-667D09D4A8EA}" type="sibTrans" cxnId="{E8C49E6C-D8AF-44B4-B8A1-7795D7B71CAE}">
      <dgm:prSet/>
      <dgm:spPr/>
      <dgm:t>
        <a:bodyPr/>
        <a:lstStyle/>
        <a:p>
          <a:endParaRPr lang="cs-CZ"/>
        </a:p>
      </dgm:t>
    </dgm:pt>
    <dgm:pt modelId="{4768AFA8-A898-4BED-A3A3-987D3F392A27}">
      <dgm:prSet phldrT="[Text]"/>
      <dgm:spPr/>
      <dgm:t>
        <a:bodyPr/>
        <a:lstStyle/>
        <a:p>
          <a:r>
            <a:rPr lang="cs-CZ" dirty="0" smtClean="0"/>
            <a:t>TÝM/SKUPINA</a:t>
          </a:r>
          <a:endParaRPr lang="cs-CZ" dirty="0"/>
        </a:p>
      </dgm:t>
    </dgm:pt>
    <dgm:pt modelId="{F150F143-930A-4EE5-92D2-B5CC4299D601}" type="parTrans" cxnId="{1B9EB67E-533A-4DA3-9AA8-9BD753B2D1A0}">
      <dgm:prSet/>
      <dgm:spPr/>
      <dgm:t>
        <a:bodyPr/>
        <a:lstStyle/>
        <a:p>
          <a:endParaRPr lang="cs-CZ"/>
        </a:p>
      </dgm:t>
    </dgm:pt>
    <dgm:pt modelId="{C2557534-0E4D-4401-AF68-48F2D507A020}" type="sibTrans" cxnId="{1B9EB67E-533A-4DA3-9AA8-9BD753B2D1A0}">
      <dgm:prSet/>
      <dgm:spPr/>
      <dgm:t>
        <a:bodyPr/>
        <a:lstStyle/>
        <a:p>
          <a:endParaRPr lang="cs-CZ"/>
        </a:p>
      </dgm:t>
    </dgm:pt>
    <dgm:pt modelId="{EB026816-6389-4401-B299-8B0B6FAB92B7}">
      <dgm:prSet phldrT="[Text]"/>
      <dgm:spPr/>
      <dgm:t>
        <a:bodyPr/>
        <a:lstStyle/>
        <a:p>
          <a:r>
            <a:rPr lang="cs-CZ" dirty="0" smtClean="0"/>
            <a:t>EMOCE</a:t>
          </a:r>
          <a:endParaRPr lang="cs-CZ" dirty="0"/>
        </a:p>
      </dgm:t>
    </dgm:pt>
    <dgm:pt modelId="{F81F9172-7F00-402F-B864-2DCFE472427E}" type="parTrans" cxnId="{B080781A-E235-4E18-9F21-08403F02CEEB}">
      <dgm:prSet/>
      <dgm:spPr/>
      <dgm:t>
        <a:bodyPr/>
        <a:lstStyle/>
        <a:p>
          <a:endParaRPr lang="cs-CZ"/>
        </a:p>
      </dgm:t>
    </dgm:pt>
    <dgm:pt modelId="{04B167AF-5F8E-4FAC-BDF2-91DD05180F72}" type="sibTrans" cxnId="{B080781A-E235-4E18-9F21-08403F02CEEB}">
      <dgm:prSet/>
      <dgm:spPr/>
      <dgm:t>
        <a:bodyPr/>
        <a:lstStyle/>
        <a:p>
          <a:endParaRPr lang="cs-CZ"/>
        </a:p>
      </dgm:t>
    </dgm:pt>
    <dgm:pt modelId="{20AA63DD-A96E-4136-A9A6-61531BC48F2C}">
      <dgm:prSet phldrT="[Text]"/>
      <dgm:spPr/>
      <dgm:t>
        <a:bodyPr/>
        <a:lstStyle/>
        <a:p>
          <a:r>
            <a:rPr lang="cs-CZ" dirty="0" smtClean="0"/>
            <a:t>HODNOTY</a:t>
          </a:r>
          <a:endParaRPr lang="cs-CZ" dirty="0"/>
        </a:p>
      </dgm:t>
    </dgm:pt>
    <dgm:pt modelId="{18CC53B7-85C7-4D90-8C12-F69DBD61129E}" type="parTrans" cxnId="{62E03DA4-5A9C-4C4C-A029-3C8B13F4817C}">
      <dgm:prSet/>
      <dgm:spPr/>
      <dgm:t>
        <a:bodyPr/>
        <a:lstStyle/>
        <a:p>
          <a:endParaRPr lang="cs-CZ"/>
        </a:p>
      </dgm:t>
    </dgm:pt>
    <dgm:pt modelId="{2BD5A903-30A5-4FB0-9464-44AD5B2FC3FB}" type="sibTrans" cxnId="{62E03DA4-5A9C-4C4C-A029-3C8B13F4817C}">
      <dgm:prSet/>
      <dgm:spPr/>
      <dgm:t>
        <a:bodyPr/>
        <a:lstStyle/>
        <a:p>
          <a:endParaRPr lang="cs-CZ"/>
        </a:p>
      </dgm:t>
    </dgm:pt>
    <dgm:pt modelId="{5FA3BD48-FD28-4E8F-92F5-292E2E618320}">
      <dgm:prSet phldrT="[Text]"/>
      <dgm:spPr/>
      <dgm:t>
        <a:bodyPr/>
        <a:lstStyle/>
        <a:p>
          <a:r>
            <a:rPr lang="cs-CZ" dirty="0" smtClean="0"/>
            <a:t>ETIKA</a:t>
          </a:r>
          <a:endParaRPr lang="cs-CZ" dirty="0"/>
        </a:p>
      </dgm:t>
    </dgm:pt>
    <dgm:pt modelId="{85CB4B49-F9E7-460A-8FFE-E3F08A6F0749}" type="parTrans" cxnId="{BBF15F88-B7F5-4C35-8109-571004E138CA}">
      <dgm:prSet/>
      <dgm:spPr/>
      <dgm:t>
        <a:bodyPr/>
        <a:lstStyle/>
        <a:p>
          <a:endParaRPr lang="cs-CZ"/>
        </a:p>
      </dgm:t>
    </dgm:pt>
    <dgm:pt modelId="{5F0AFDEE-8258-4117-901D-29000EDE30FC}" type="sibTrans" cxnId="{BBF15F88-B7F5-4C35-8109-571004E138CA}">
      <dgm:prSet/>
      <dgm:spPr/>
      <dgm:t>
        <a:bodyPr/>
        <a:lstStyle/>
        <a:p>
          <a:endParaRPr lang="cs-CZ"/>
        </a:p>
      </dgm:t>
    </dgm:pt>
    <dgm:pt modelId="{55D45804-1F1D-4FD4-9212-5108D1CBBF2F}">
      <dgm:prSet phldrT="[Text]"/>
      <dgm:spPr/>
      <dgm:t>
        <a:bodyPr/>
        <a:lstStyle/>
        <a:p>
          <a:r>
            <a:rPr lang="cs-CZ" dirty="0" smtClean="0"/>
            <a:t>PORADY/ŠKOLENÍ</a:t>
          </a:r>
          <a:endParaRPr lang="cs-CZ" dirty="0"/>
        </a:p>
      </dgm:t>
    </dgm:pt>
    <dgm:pt modelId="{E15DEE1F-495A-49A3-AA18-EF060D7236DC}" type="parTrans" cxnId="{20FCE8D1-6548-4AA5-84A9-DEB87A7E1116}">
      <dgm:prSet/>
      <dgm:spPr/>
      <dgm:t>
        <a:bodyPr/>
        <a:lstStyle/>
        <a:p>
          <a:endParaRPr lang="cs-CZ"/>
        </a:p>
      </dgm:t>
    </dgm:pt>
    <dgm:pt modelId="{6F3DE41B-F95E-4876-ABF3-FAFDCCB95A69}" type="sibTrans" cxnId="{20FCE8D1-6548-4AA5-84A9-DEB87A7E1116}">
      <dgm:prSet/>
      <dgm:spPr/>
      <dgm:t>
        <a:bodyPr/>
        <a:lstStyle/>
        <a:p>
          <a:endParaRPr lang="cs-CZ"/>
        </a:p>
      </dgm:t>
    </dgm:pt>
    <dgm:pt modelId="{2EB9F0CF-9A82-4693-BA70-20CC66F8C588}">
      <dgm:prSet phldrT="[Text]"/>
      <dgm:spPr/>
      <dgm:t>
        <a:bodyPr/>
        <a:lstStyle/>
        <a:p>
          <a:r>
            <a:rPr lang="cs-CZ" dirty="0" smtClean="0"/>
            <a:t>INTERVIZE/SPOLU</a:t>
          </a:r>
          <a:endParaRPr lang="cs-CZ" dirty="0"/>
        </a:p>
      </dgm:t>
    </dgm:pt>
    <dgm:pt modelId="{4B459267-0E1C-48C9-8A0D-845BDCC4295E}" type="parTrans" cxnId="{98731D5D-5845-451D-A226-9FBA877C9A65}">
      <dgm:prSet/>
      <dgm:spPr/>
      <dgm:t>
        <a:bodyPr/>
        <a:lstStyle/>
        <a:p>
          <a:endParaRPr lang="cs-CZ"/>
        </a:p>
      </dgm:t>
    </dgm:pt>
    <dgm:pt modelId="{63C9B273-4BF4-4461-BBB3-FB3902109F1C}" type="sibTrans" cxnId="{98731D5D-5845-451D-A226-9FBA877C9A65}">
      <dgm:prSet/>
      <dgm:spPr/>
      <dgm:t>
        <a:bodyPr/>
        <a:lstStyle/>
        <a:p>
          <a:endParaRPr lang="cs-CZ"/>
        </a:p>
      </dgm:t>
    </dgm:pt>
    <dgm:pt modelId="{B825B07D-BD86-448B-8828-1EF8DA8FFB22}">
      <dgm:prSet phldrT="[Text]"/>
      <dgm:spPr/>
      <dgm:t>
        <a:bodyPr/>
        <a:lstStyle/>
        <a:p>
          <a:r>
            <a:rPr lang="cs-CZ" dirty="0" smtClean="0"/>
            <a:t>SUPERVIZE</a:t>
          </a:r>
          <a:endParaRPr lang="cs-CZ" dirty="0"/>
        </a:p>
      </dgm:t>
    </dgm:pt>
    <dgm:pt modelId="{1DE4DFB0-8E95-4419-9B66-F8DC31F6F5CA}" type="parTrans" cxnId="{3FB07FDC-5C8B-49FC-B245-06CBD7231846}">
      <dgm:prSet/>
      <dgm:spPr/>
      <dgm:t>
        <a:bodyPr/>
        <a:lstStyle/>
        <a:p>
          <a:endParaRPr lang="cs-CZ"/>
        </a:p>
      </dgm:t>
    </dgm:pt>
    <dgm:pt modelId="{0230F747-C368-4F99-A5A1-16F203640D28}" type="sibTrans" cxnId="{3FB07FDC-5C8B-49FC-B245-06CBD7231846}">
      <dgm:prSet/>
      <dgm:spPr/>
      <dgm:t>
        <a:bodyPr/>
        <a:lstStyle/>
        <a:p>
          <a:endParaRPr lang="cs-CZ"/>
        </a:p>
      </dgm:t>
    </dgm:pt>
    <dgm:pt modelId="{EA602E91-7AD3-4D9E-AE11-47590F4AB772}" type="pres">
      <dgm:prSet presAssocID="{C171E5A4-EEBC-44B6-B110-D7FA8B83B3C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cs-CZ"/>
        </a:p>
      </dgm:t>
    </dgm:pt>
    <dgm:pt modelId="{62369DA7-2E6C-4F65-837A-E54E91F02BC4}" type="pres">
      <dgm:prSet presAssocID="{A32BD3B9-F1F5-42AC-BFA9-BFC0BABEF4D8}" presName="compNode" presStyleCnt="0"/>
      <dgm:spPr/>
    </dgm:pt>
    <dgm:pt modelId="{5FF5A39F-B569-4B09-922F-BD833B7D0958}" type="pres">
      <dgm:prSet presAssocID="{A32BD3B9-F1F5-42AC-BFA9-BFC0BABEF4D8}" presName="dummyConnPt" presStyleCnt="0"/>
      <dgm:spPr/>
    </dgm:pt>
    <dgm:pt modelId="{D213E348-24F5-4FE3-B75A-73DBB417F12A}" type="pres">
      <dgm:prSet presAssocID="{A32BD3B9-F1F5-42AC-BFA9-BFC0BABEF4D8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A32AC19-7262-4279-B28B-89E4532C0008}" type="pres">
      <dgm:prSet presAssocID="{4013A950-2C32-4C76-92C1-9159C27D09DC}" presName="sibTrans" presStyleLbl="bgSibTrans2D1" presStyleIdx="0" presStyleCnt="8"/>
      <dgm:spPr/>
      <dgm:t>
        <a:bodyPr/>
        <a:lstStyle/>
        <a:p>
          <a:endParaRPr lang="cs-CZ"/>
        </a:p>
      </dgm:t>
    </dgm:pt>
    <dgm:pt modelId="{F7E279DA-8BEA-4C6E-8404-B54A8D30A6C6}" type="pres">
      <dgm:prSet presAssocID="{91860183-86C2-4A7E-AAE2-9A6F802E8ADB}" presName="compNode" presStyleCnt="0"/>
      <dgm:spPr/>
    </dgm:pt>
    <dgm:pt modelId="{A7C425F2-1407-4354-A024-7E4D7F40AD1A}" type="pres">
      <dgm:prSet presAssocID="{91860183-86C2-4A7E-AAE2-9A6F802E8ADB}" presName="dummyConnPt" presStyleCnt="0"/>
      <dgm:spPr/>
    </dgm:pt>
    <dgm:pt modelId="{585335CD-411E-42E5-BDBD-61377CB53E7A}" type="pres">
      <dgm:prSet presAssocID="{91860183-86C2-4A7E-AAE2-9A6F802E8ADB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4024D95-FCFE-4F58-A1C3-D3EF701D9944}" type="pres">
      <dgm:prSet presAssocID="{5A31F3CA-C321-4FB5-940B-667D09D4A8EA}" presName="sibTrans" presStyleLbl="bgSibTrans2D1" presStyleIdx="1" presStyleCnt="8"/>
      <dgm:spPr/>
      <dgm:t>
        <a:bodyPr/>
        <a:lstStyle/>
        <a:p>
          <a:endParaRPr lang="cs-CZ"/>
        </a:p>
      </dgm:t>
    </dgm:pt>
    <dgm:pt modelId="{E1EF2FDA-EE5E-4F93-80DD-500BD9EFFF73}" type="pres">
      <dgm:prSet presAssocID="{4768AFA8-A898-4BED-A3A3-987D3F392A27}" presName="compNode" presStyleCnt="0"/>
      <dgm:spPr/>
    </dgm:pt>
    <dgm:pt modelId="{E70D39E7-6BBA-4E73-AE5A-0FCC17B4FF9A}" type="pres">
      <dgm:prSet presAssocID="{4768AFA8-A898-4BED-A3A3-987D3F392A27}" presName="dummyConnPt" presStyleCnt="0"/>
      <dgm:spPr/>
    </dgm:pt>
    <dgm:pt modelId="{7D465B3F-2A74-4404-BDAB-438F823E1869}" type="pres">
      <dgm:prSet presAssocID="{4768AFA8-A898-4BED-A3A3-987D3F392A27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174DB4B-8147-4AAA-B82B-9B9B3F188568}" type="pres">
      <dgm:prSet presAssocID="{C2557534-0E4D-4401-AF68-48F2D507A020}" presName="sibTrans" presStyleLbl="bgSibTrans2D1" presStyleIdx="2" presStyleCnt="8"/>
      <dgm:spPr/>
      <dgm:t>
        <a:bodyPr/>
        <a:lstStyle/>
        <a:p>
          <a:endParaRPr lang="cs-CZ"/>
        </a:p>
      </dgm:t>
    </dgm:pt>
    <dgm:pt modelId="{53A1EF9D-0CA8-4179-B045-E4B4C4733026}" type="pres">
      <dgm:prSet presAssocID="{EB026816-6389-4401-B299-8B0B6FAB92B7}" presName="compNode" presStyleCnt="0"/>
      <dgm:spPr/>
    </dgm:pt>
    <dgm:pt modelId="{8096987F-8B65-4AC9-A572-3975772FB6F2}" type="pres">
      <dgm:prSet presAssocID="{EB026816-6389-4401-B299-8B0B6FAB92B7}" presName="dummyConnPt" presStyleCnt="0"/>
      <dgm:spPr/>
    </dgm:pt>
    <dgm:pt modelId="{2A88A7E4-32CB-44AC-856D-E65F72FEE44B}" type="pres">
      <dgm:prSet presAssocID="{EB026816-6389-4401-B299-8B0B6FAB92B7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A5945F0-B895-4B62-AAAC-D481FD96F52A}" type="pres">
      <dgm:prSet presAssocID="{04B167AF-5F8E-4FAC-BDF2-91DD05180F72}" presName="sibTrans" presStyleLbl="bgSibTrans2D1" presStyleIdx="3" presStyleCnt="8"/>
      <dgm:spPr/>
      <dgm:t>
        <a:bodyPr/>
        <a:lstStyle/>
        <a:p>
          <a:endParaRPr lang="cs-CZ"/>
        </a:p>
      </dgm:t>
    </dgm:pt>
    <dgm:pt modelId="{27874935-05CE-4CEC-919C-86E51FF6AAA2}" type="pres">
      <dgm:prSet presAssocID="{20AA63DD-A96E-4136-A9A6-61531BC48F2C}" presName="compNode" presStyleCnt="0"/>
      <dgm:spPr/>
    </dgm:pt>
    <dgm:pt modelId="{B8387EBB-CE08-43E6-A913-DC93FB7DCF1C}" type="pres">
      <dgm:prSet presAssocID="{20AA63DD-A96E-4136-A9A6-61531BC48F2C}" presName="dummyConnPt" presStyleCnt="0"/>
      <dgm:spPr/>
    </dgm:pt>
    <dgm:pt modelId="{072562CB-6650-40E2-9EC3-11E2AA7198E1}" type="pres">
      <dgm:prSet presAssocID="{20AA63DD-A96E-4136-A9A6-61531BC48F2C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9361A32-52A9-46A3-8739-C05DCF6D2B4D}" type="pres">
      <dgm:prSet presAssocID="{2BD5A903-30A5-4FB0-9464-44AD5B2FC3FB}" presName="sibTrans" presStyleLbl="bgSibTrans2D1" presStyleIdx="4" presStyleCnt="8"/>
      <dgm:spPr/>
      <dgm:t>
        <a:bodyPr/>
        <a:lstStyle/>
        <a:p>
          <a:endParaRPr lang="cs-CZ"/>
        </a:p>
      </dgm:t>
    </dgm:pt>
    <dgm:pt modelId="{52947E86-9C78-4D17-B046-65FB570EC1C7}" type="pres">
      <dgm:prSet presAssocID="{5FA3BD48-FD28-4E8F-92F5-292E2E618320}" presName="compNode" presStyleCnt="0"/>
      <dgm:spPr/>
    </dgm:pt>
    <dgm:pt modelId="{7B67EC21-939C-486C-9D01-63385F53D006}" type="pres">
      <dgm:prSet presAssocID="{5FA3BD48-FD28-4E8F-92F5-292E2E618320}" presName="dummyConnPt" presStyleCnt="0"/>
      <dgm:spPr/>
    </dgm:pt>
    <dgm:pt modelId="{DBDB4C72-1F1B-44E5-9933-EEAFE4164910}" type="pres">
      <dgm:prSet presAssocID="{5FA3BD48-FD28-4E8F-92F5-292E2E618320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BEEA43B-B5CC-4F10-BA26-7D4608C09285}" type="pres">
      <dgm:prSet presAssocID="{5F0AFDEE-8258-4117-901D-29000EDE30FC}" presName="sibTrans" presStyleLbl="bgSibTrans2D1" presStyleIdx="5" presStyleCnt="8"/>
      <dgm:spPr/>
      <dgm:t>
        <a:bodyPr/>
        <a:lstStyle/>
        <a:p>
          <a:endParaRPr lang="cs-CZ"/>
        </a:p>
      </dgm:t>
    </dgm:pt>
    <dgm:pt modelId="{BAFAF4CB-C33C-4374-BE70-4E3B3A782B97}" type="pres">
      <dgm:prSet presAssocID="{55D45804-1F1D-4FD4-9212-5108D1CBBF2F}" presName="compNode" presStyleCnt="0"/>
      <dgm:spPr/>
    </dgm:pt>
    <dgm:pt modelId="{7AC62795-12B8-4730-A9C7-F3C265C1CB00}" type="pres">
      <dgm:prSet presAssocID="{55D45804-1F1D-4FD4-9212-5108D1CBBF2F}" presName="dummyConnPt" presStyleCnt="0"/>
      <dgm:spPr/>
    </dgm:pt>
    <dgm:pt modelId="{7F953499-2144-4DF2-BA19-826437D906C8}" type="pres">
      <dgm:prSet presAssocID="{55D45804-1F1D-4FD4-9212-5108D1CBBF2F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1C463E2-A60F-4596-A4C8-F8DF6C9F697E}" type="pres">
      <dgm:prSet presAssocID="{6F3DE41B-F95E-4876-ABF3-FAFDCCB95A69}" presName="sibTrans" presStyleLbl="bgSibTrans2D1" presStyleIdx="6" presStyleCnt="8"/>
      <dgm:spPr/>
      <dgm:t>
        <a:bodyPr/>
        <a:lstStyle/>
        <a:p>
          <a:endParaRPr lang="cs-CZ"/>
        </a:p>
      </dgm:t>
    </dgm:pt>
    <dgm:pt modelId="{5E46689B-1926-40C1-AA20-7A51FE95D878}" type="pres">
      <dgm:prSet presAssocID="{2EB9F0CF-9A82-4693-BA70-20CC66F8C588}" presName="compNode" presStyleCnt="0"/>
      <dgm:spPr/>
    </dgm:pt>
    <dgm:pt modelId="{5F70CE69-04D6-4431-B2ED-D4C59F27FF92}" type="pres">
      <dgm:prSet presAssocID="{2EB9F0CF-9A82-4693-BA70-20CC66F8C588}" presName="dummyConnPt" presStyleCnt="0"/>
      <dgm:spPr/>
    </dgm:pt>
    <dgm:pt modelId="{8DD10C5B-5DFC-40A2-B69D-C7C3621388E2}" type="pres">
      <dgm:prSet presAssocID="{2EB9F0CF-9A82-4693-BA70-20CC66F8C58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C855CBF-B51B-4267-BDCA-BC2286DA89F7}" type="pres">
      <dgm:prSet presAssocID="{63C9B273-4BF4-4461-BBB3-FB3902109F1C}" presName="sibTrans" presStyleLbl="bgSibTrans2D1" presStyleIdx="7" presStyleCnt="8"/>
      <dgm:spPr/>
      <dgm:t>
        <a:bodyPr/>
        <a:lstStyle/>
        <a:p>
          <a:endParaRPr lang="cs-CZ"/>
        </a:p>
      </dgm:t>
    </dgm:pt>
    <dgm:pt modelId="{ED5315A5-FC08-4D40-84C7-3F8D501D3D98}" type="pres">
      <dgm:prSet presAssocID="{B825B07D-BD86-448B-8828-1EF8DA8FFB22}" presName="compNode" presStyleCnt="0"/>
      <dgm:spPr/>
    </dgm:pt>
    <dgm:pt modelId="{A569E28D-E9EB-4EE7-AA4A-3C9152D2968C}" type="pres">
      <dgm:prSet presAssocID="{B825B07D-BD86-448B-8828-1EF8DA8FFB22}" presName="dummyConnPt" presStyleCnt="0"/>
      <dgm:spPr/>
    </dgm:pt>
    <dgm:pt modelId="{1A0EA022-D00A-4274-B09D-5655B409E848}" type="pres">
      <dgm:prSet presAssocID="{B825B07D-BD86-448B-8828-1EF8DA8FFB22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8C49E6C-D8AF-44B4-B8A1-7795D7B71CAE}" srcId="{C171E5A4-EEBC-44B6-B110-D7FA8B83B3C9}" destId="{91860183-86C2-4A7E-AAE2-9A6F802E8ADB}" srcOrd="1" destOrd="0" parTransId="{62D2C545-7F1C-4E13-A5D3-FD0107ED2D6D}" sibTransId="{5A31F3CA-C321-4FB5-940B-667D09D4A8EA}"/>
    <dgm:cxn modelId="{9EE5208E-60CB-4873-AE9F-932F4AE919C1}" type="presOf" srcId="{5F0AFDEE-8258-4117-901D-29000EDE30FC}" destId="{6BEEA43B-B5CC-4F10-BA26-7D4608C09285}" srcOrd="0" destOrd="0" presId="urn:microsoft.com/office/officeart/2005/8/layout/bProcess4"/>
    <dgm:cxn modelId="{54CC5DB9-7CF2-48E1-AFBC-37E3E6985155}" type="presOf" srcId="{6F3DE41B-F95E-4876-ABF3-FAFDCCB95A69}" destId="{D1C463E2-A60F-4596-A4C8-F8DF6C9F697E}" srcOrd="0" destOrd="0" presId="urn:microsoft.com/office/officeart/2005/8/layout/bProcess4"/>
    <dgm:cxn modelId="{B080781A-E235-4E18-9F21-08403F02CEEB}" srcId="{C171E5A4-EEBC-44B6-B110-D7FA8B83B3C9}" destId="{EB026816-6389-4401-B299-8B0B6FAB92B7}" srcOrd="3" destOrd="0" parTransId="{F81F9172-7F00-402F-B864-2DCFE472427E}" sibTransId="{04B167AF-5F8E-4FAC-BDF2-91DD05180F72}"/>
    <dgm:cxn modelId="{20FCE8D1-6548-4AA5-84A9-DEB87A7E1116}" srcId="{C171E5A4-EEBC-44B6-B110-D7FA8B83B3C9}" destId="{55D45804-1F1D-4FD4-9212-5108D1CBBF2F}" srcOrd="6" destOrd="0" parTransId="{E15DEE1F-495A-49A3-AA18-EF060D7236DC}" sibTransId="{6F3DE41B-F95E-4876-ABF3-FAFDCCB95A69}"/>
    <dgm:cxn modelId="{39342433-C6DB-4E1A-9E5F-9E16BBC9E481}" srcId="{C171E5A4-EEBC-44B6-B110-D7FA8B83B3C9}" destId="{A32BD3B9-F1F5-42AC-BFA9-BFC0BABEF4D8}" srcOrd="0" destOrd="0" parTransId="{00488809-C635-425A-B574-5B60CC76F695}" sibTransId="{4013A950-2C32-4C76-92C1-9159C27D09DC}"/>
    <dgm:cxn modelId="{BBF15F88-B7F5-4C35-8109-571004E138CA}" srcId="{C171E5A4-EEBC-44B6-B110-D7FA8B83B3C9}" destId="{5FA3BD48-FD28-4E8F-92F5-292E2E618320}" srcOrd="5" destOrd="0" parTransId="{85CB4B49-F9E7-460A-8FFE-E3F08A6F0749}" sibTransId="{5F0AFDEE-8258-4117-901D-29000EDE30FC}"/>
    <dgm:cxn modelId="{E97A5B39-4A43-4D3D-8CD4-44B51B4E4F29}" type="presOf" srcId="{EB026816-6389-4401-B299-8B0B6FAB92B7}" destId="{2A88A7E4-32CB-44AC-856D-E65F72FEE44B}" srcOrd="0" destOrd="0" presId="urn:microsoft.com/office/officeart/2005/8/layout/bProcess4"/>
    <dgm:cxn modelId="{158610CF-6F99-4FF4-B10D-EDDBD8CD0FA6}" type="presOf" srcId="{20AA63DD-A96E-4136-A9A6-61531BC48F2C}" destId="{072562CB-6650-40E2-9EC3-11E2AA7198E1}" srcOrd="0" destOrd="0" presId="urn:microsoft.com/office/officeart/2005/8/layout/bProcess4"/>
    <dgm:cxn modelId="{8E16B23C-4BF2-4DCA-8DD6-E45C88DEECB6}" type="presOf" srcId="{5FA3BD48-FD28-4E8F-92F5-292E2E618320}" destId="{DBDB4C72-1F1B-44E5-9933-EEAFE4164910}" srcOrd="0" destOrd="0" presId="urn:microsoft.com/office/officeart/2005/8/layout/bProcess4"/>
    <dgm:cxn modelId="{18F72BB2-FE6E-45F4-8703-2BD52A7506CB}" type="presOf" srcId="{5A31F3CA-C321-4FB5-940B-667D09D4A8EA}" destId="{04024D95-FCFE-4F58-A1C3-D3EF701D9944}" srcOrd="0" destOrd="0" presId="urn:microsoft.com/office/officeart/2005/8/layout/bProcess4"/>
    <dgm:cxn modelId="{599B25D1-4F67-4D43-8DF7-12256E6495C4}" type="presOf" srcId="{04B167AF-5F8E-4FAC-BDF2-91DD05180F72}" destId="{EA5945F0-B895-4B62-AAAC-D481FD96F52A}" srcOrd="0" destOrd="0" presId="urn:microsoft.com/office/officeart/2005/8/layout/bProcess4"/>
    <dgm:cxn modelId="{363F817B-FA05-4A9D-80AF-9D171AF728ED}" type="presOf" srcId="{91860183-86C2-4A7E-AAE2-9A6F802E8ADB}" destId="{585335CD-411E-42E5-BDBD-61377CB53E7A}" srcOrd="0" destOrd="0" presId="urn:microsoft.com/office/officeart/2005/8/layout/bProcess4"/>
    <dgm:cxn modelId="{1B9EB67E-533A-4DA3-9AA8-9BD753B2D1A0}" srcId="{C171E5A4-EEBC-44B6-B110-D7FA8B83B3C9}" destId="{4768AFA8-A898-4BED-A3A3-987D3F392A27}" srcOrd="2" destOrd="0" parTransId="{F150F143-930A-4EE5-92D2-B5CC4299D601}" sibTransId="{C2557534-0E4D-4401-AF68-48F2D507A020}"/>
    <dgm:cxn modelId="{B1AA18AC-7F0F-4314-BB6B-D0D969D24E31}" type="presOf" srcId="{B825B07D-BD86-448B-8828-1EF8DA8FFB22}" destId="{1A0EA022-D00A-4274-B09D-5655B409E848}" srcOrd="0" destOrd="0" presId="urn:microsoft.com/office/officeart/2005/8/layout/bProcess4"/>
    <dgm:cxn modelId="{48CC9BF5-CBB2-44DD-949E-98CF96D8DDE9}" type="presOf" srcId="{4013A950-2C32-4C76-92C1-9159C27D09DC}" destId="{5A32AC19-7262-4279-B28B-89E4532C0008}" srcOrd="0" destOrd="0" presId="urn:microsoft.com/office/officeart/2005/8/layout/bProcess4"/>
    <dgm:cxn modelId="{76F76E17-76D9-498F-A27A-0F42F83AF6BD}" type="presOf" srcId="{55D45804-1F1D-4FD4-9212-5108D1CBBF2F}" destId="{7F953499-2144-4DF2-BA19-826437D906C8}" srcOrd="0" destOrd="0" presId="urn:microsoft.com/office/officeart/2005/8/layout/bProcess4"/>
    <dgm:cxn modelId="{62E03DA4-5A9C-4C4C-A029-3C8B13F4817C}" srcId="{C171E5A4-EEBC-44B6-B110-D7FA8B83B3C9}" destId="{20AA63DD-A96E-4136-A9A6-61531BC48F2C}" srcOrd="4" destOrd="0" parTransId="{18CC53B7-85C7-4D90-8C12-F69DBD61129E}" sibTransId="{2BD5A903-30A5-4FB0-9464-44AD5B2FC3FB}"/>
    <dgm:cxn modelId="{6FFB846F-5078-4E61-97CB-66BF84761DF5}" type="presOf" srcId="{4768AFA8-A898-4BED-A3A3-987D3F392A27}" destId="{7D465B3F-2A74-4404-BDAB-438F823E1869}" srcOrd="0" destOrd="0" presId="urn:microsoft.com/office/officeart/2005/8/layout/bProcess4"/>
    <dgm:cxn modelId="{CE0518C5-837A-4539-B25B-BAFB9FF13BA5}" type="presOf" srcId="{A32BD3B9-F1F5-42AC-BFA9-BFC0BABEF4D8}" destId="{D213E348-24F5-4FE3-B75A-73DBB417F12A}" srcOrd="0" destOrd="0" presId="urn:microsoft.com/office/officeart/2005/8/layout/bProcess4"/>
    <dgm:cxn modelId="{7A2454C5-16D0-4983-9EC7-26C0E5E519ED}" type="presOf" srcId="{2BD5A903-30A5-4FB0-9464-44AD5B2FC3FB}" destId="{79361A32-52A9-46A3-8739-C05DCF6D2B4D}" srcOrd="0" destOrd="0" presId="urn:microsoft.com/office/officeart/2005/8/layout/bProcess4"/>
    <dgm:cxn modelId="{98731D5D-5845-451D-A226-9FBA877C9A65}" srcId="{C171E5A4-EEBC-44B6-B110-D7FA8B83B3C9}" destId="{2EB9F0CF-9A82-4693-BA70-20CC66F8C588}" srcOrd="7" destOrd="0" parTransId="{4B459267-0E1C-48C9-8A0D-845BDCC4295E}" sibTransId="{63C9B273-4BF4-4461-BBB3-FB3902109F1C}"/>
    <dgm:cxn modelId="{6CC1D450-28A8-4C88-B3F3-39992F79BE14}" type="presOf" srcId="{C171E5A4-EEBC-44B6-B110-D7FA8B83B3C9}" destId="{EA602E91-7AD3-4D9E-AE11-47590F4AB772}" srcOrd="0" destOrd="0" presId="urn:microsoft.com/office/officeart/2005/8/layout/bProcess4"/>
    <dgm:cxn modelId="{845E7292-5714-44E0-A3A2-DD1DAFDCB063}" type="presOf" srcId="{C2557534-0E4D-4401-AF68-48F2D507A020}" destId="{2174DB4B-8147-4AAA-B82B-9B9B3F188568}" srcOrd="0" destOrd="0" presId="urn:microsoft.com/office/officeart/2005/8/layout/bProcess4"/>
    <dgm:cxn modelId="{E6217BDF-0EE2-4AAF-A851-14DF4C246519}" type="presOf" srcId="{2EB9F0CF-9A82-4693-BA70-20CC66F8C588}" destId="{8DD10C5B-5DFC-40A2-B69D-C7C3621388E2}" srcOrd="0" destOrd="0" presId="urn:microsoft.com/office/officeart/2005/8/layout/bProcess4"/>
    <dgm:cxn modelId="{3FB07FDC-5C8B-49FC-B245-06CBD7231846}" srcId="{C171E5A4-EEBC-44B6-B110-D7FA8B83B3C9}" destId="{B825B07D-BD86-448B-8828-1EF8DA8FFB22}" srcOrd="8" destOrd="0" parTransId="{1DE4DFB0-8E95-4419-9B66-F8DC31F6F5CA}" sibTransId="{0230F747-C368-4F99-A5A1-16F203640D28}"/>
    <dgm:cxn modelId="{A8F383DC-0BAB-43EC-8987-2BE080950D39}" type="presOf" srcId="{63C9B273-4BF4-4461-BBB3-FB3902109F1C}" destId="{CC855CBF-B51B-4267-BDCA-BC2286DA89F7}" srcOrd="0" destOrd="0" presId="urn:microsoft.com/office/officeart/2005/8/layout/bProcess4"/>
    <dgm:cxn modelId="{5F4D2194-0284-4105-9110-3EB25A67E0C9}" type="presParOf" srcId="{EA602E91-7AD3-4D9E-AE11-47590F4AB772}" destId="{62369DA7-2E6C-4F65-837A-E54E91F02BC4}" srcOrd="0" destOrd="0" presId="urn:microsoft.com/office/officeart/2005/8/layout/bProcess4"/>
    <dgm:cxn modelId="{99C66BD4-CBBF-4C1D-82DC-A7628CEFF46C}" type="presParOf" srcId="{62369DA7-2E6C-4F65-837A-E54E91F02BC4}" destId="{5FF5A39F-B569-4B09-922F-BD833B7D0958}" srcOrd="0" destOrd="0" presId="urn:microsoft.com/office/officeart/2005/8/layout/bProcess4"/>
    <dgm:cxn modelId="{4D232EFF-BB51-4EB5-AF23-80AD6558D448}" type="presParOf" srcId="{62369DA7-2E6C-4F65-837A-E54E91F02BC4}" destId="{D213E348-24F5-4FE3-B75A-73DBB417F12A}" srcOrd="1" destOrd="0" presId="urn:microsoft.com/office/officeart/2005/8/layout/bProcess4"/>
    <dgm:cxn modelId="{ED21FB4B-2218-4032-A966-CE6C2209BADF}" type="presParOf" srcId="{EA602E91-7AD3-4D9E-AE11-47590F4AB772}" destId="{5A32AC19-7262-4279-B28B-89E4532C0008}" srcOrd="1" destOrd="0" presId="urn:microsoft.com/office/officeart/2005/8/layout/bProcess4"/>
    <dgm:cxn modelId="{6D1C7629-8BF0-4BE1-AF5A-37F23261FAE9}" type="presParOf" srcId="{EA602E91-7AD3-4D9E-AE11-47590F4AB772}" destId="{F7E279DA-8BEA-4C6E-8404-B54A8D30A6C6}" srcOrd="2" destOrd="0" presId="urn:microsoft.com/office/officeart/2005/8/layout/bProcess4"/>
    <dgm:cxn modelId="{283FBD9F-95D8-438B-BA65-D1323E28372B}" type="presParOf" srcId="{F7E279DA-8BEA-4C6E-8404-B54A8D30A6C6}" destId="{A7C425F2-1407-4354-A024-7E4D7F40AD1A}" srcOrd="0" destOrd="0" presId="urn:microsoft.com/office/officeart/2005/8/layout/bProcess4"/>
    <dgm:cxn modelId="{6DDCF219-9378-4763-953E-3DF6AD276260}" type="presParOf" srcId="{F7E279DA-8BEA-4C6E-8404-B54A8D30A6C6}" destId="{585335CD-411E-42E5-BDBD-61377CB53E7A}" srcOrd="1" destOrd="0" presId="urn:microsoft.com/office/officeart/2005/8/layout/bProcess4"/>
    <dgm:cxn modelId="{B07E6FE6-F3ED-4859-B119-444BD1702506}" type="presParOf" srcId="{EA602E91-7AD3-4D9E-AE11-47590F4AB772}" destId="{04024D95-FCFE-4F58-A1C3-D3EF701D9944}" srcOrd="3" destOrd="0" presId="urn:microsoft.com/office/officeart/2005/8/layout/bProcess4"/>
    <dgm:cxn modelId="{031F9A25-E0C3-45E6-B6E1-074591DAE27A}" type="presParOf" srcId="{EA602E91-7AD3-4D9E-AE11-47590F4AB772}" destId="{E1EF2FDA-EE5E-4F93-80DD-500BD9EFFF73}" srcOrd="4" destOrd="0" presId="urn:microsoft.com/office/officeart/2005/8/layout/bProcess4"/>
    <dgm:cxn modelId="{A92B9399-2B9F-4F09-8738-04428642F642}" type="presParOf" srcId="{E1EF2FDA-EE5E-4F93-80DD-500BD9EFFF73}" destId="{E70D39E7-6BBA-4E73-AE5A-0FCC17B4FF9A}" srcOrd="0" destOrd="0" presId="urn:microsoft.com/office/officeart/2005/8/layout/bProcess4"/>
    <dgm:cxn modelId="{C43FD1E6-883E-42B3-9ED3-D607D858661F}" type="presParOf" srcId="{E1EF2FDA-EE5E-4F93-80DD-500BD9EFFF73}" destId="{7D465B3F-2A74-4404-BDAB-438F823E1869}" srcOrd="1" destOrd="0" presId="urn:microsoft.com/office/officeart/2005/8/layout/bProcess4"/>
    <dgm:cxn modelId="{D80262AF-6FAD-46D8-94A5-5AFC792CD0B4}" type="presParOf" srcId="{EA602E91-7AD3-4D9E-AE11-47590F4AB772}" destId="{2174DB4B-8147-4AAA-B82B-9B9B3F188568}" srcOrd="5" destOrd="0" presId="urn:microsoft.com/office/officeart/2005/8/layout/bProcess4"/>
    <dgm:cxn modelId="{FC75E126-1490-416D-9D3E-CBBE956BC794}" type="presParOf" srcId="{EA602E91-7AD3-4D9E-AE11-47590F4AB772}" destId="{53A1EF9D-0CA8-4179-B045-E4B4C4733026}" srcOrd="6" destOrd="0" presId="urn:microsoft.com/office/officeart/2005/8/layout/bProcess4"/>
    <dgm:cxn modelId="{764FEC5A-0DE9-496C-B157-6E4FB7B4EECD}" type="presParOf" srcId="{53A1EF9D-0CA8-4179-B045-E4B4C4733026}" destId="{8096987F-8B65-4AC9-A572-3975772FB6F2}" srcOrd="0" destOrd="0" presId="urn:microsoft.com/office/officeart/2005/8/layout/bProcess4"/>
    <dgm:cxn modelId="{9422C3EB-831A-446F-956D-6239518C7E0E}" type="presParOf" srcId="{53A1EF9D-0CA8-4179-B045-E4B4C4733026}" destId="{2A88A7E4-32CB-44AC-856D-E65F72FEE44B}" srcOrd="1" destOrd="0" presId="urn:microsoft.com/office/officeart/2005/8/layout/bProcess4"/>
    <dgm:cxn modelId="{CA81E3F5-0F12-4FA4-A39B-7AED539727D4}" type="presParOf" srcId="{EA602E91-7AD3-4D9E-AE11-47590F4AB772}" destId="{EA5945F0-B895-4B62-AAAC-D481FD96F52A}" srcOrd="7" destOrd="0" presId="urn:microsoft.com/office/officeart/2005/8/layout/bProcess4"/>
    <dgm:cxn modelId="{A7299C4F-7818-433F-989E-A6B0F2C63E9B}" type="presParOf" srcId="{EA602E91-7AD3-4D9E-AE11-47590F4AB772}" destId="{27874935-05CE-4CEC-919C-86E51FF6AAA2}" srcOrd="8" destOrd="0" presId="urn:microsoft.com/office/officeart/2005/8/layout/bProcess4"/>
    <dgm:cxn modelId="{6C89928C-8787-43FE-8F59-F97D90A4016A}" type="presParOf" srcId="{27874935-05CE-4CEC-919C-86E51FF6AAA2}" destId="{B8387EBB-CE08-43E6-A913-DC93FB7DCF1C}" srcOrd="0" destOrd="0" presId="urn:microsoft.com/office/officeart/2005/8/layout/bProcess4"/>
    <dgm:cxn modelId="{41B3EAB7-7DE8-40F5-93B3-1C6EA1F0961D}" type="presParOf" srcId="{27874935-05CE-4CEC-919C-86E51FF6AAA2}" destId="{072562CB-6650-40E2-9EC3-11E2AA7198E1}" srcOrd="1" destOrd="0" presId="urn:microsoft.com/office/officeart/2005/8/layout/bProcess4"/>
    <dgm:cxn modelId="{3800F34F-3A20-4779-8099-665A649A1E59}" type="presParOf" srcId="{EA602E91-7AD3-4D9E-AE11-47590F4AB772}" destId="{79361A32-52A9-46A3-8739-C05DCF6D2B4D}" srcOrd="9" destOrd="0" presId="urn:microsoft.com/office/officeart/2005/8/layout/bProcess4"/>
    <dgm:cxn modelId="{D264F68C-9CA1-4500-9783-50B432AD33CA}" type="presParOf" srcId="{EA602E91-7AD3-4D9E-AE11-47590F4AB772}" destId="{52947E86-9C78-4D17-B046-65FB570EC1C7}" srcOrd="10" destOrd="0" presId="urn:microsoft.com/office/officeart/2005/8/layout/bProcess4"/>
    <dgm:cxn modelId="{63EE5A81-A18E-4927-B77B-B0C7EF9B4613}" type="presParOf" srcId="{52947E86-9C78-4D17-B046-65FB570EC1C7}" destId="{7B67EC21-939C-486C-9D01-63385F53D006}" srcOrd="0" destOrd="0" presId="urn:microsoft.com/office/officeart/2005/8/layout/bProcess4"/>
    <dgm:cxn modelId="{C53C1820-1611-44FD-AC51-F99A00A73DE7}" type="presParOf" srcId="{52947E86-9C78-4D17-B046-65FB570EC1C7}" destId="{DBDB4C72-1F1B-44E5-9933-EEAFE4164910}" srcOrd="1" destOrd="0" presId="urn:microsoft.com/office/officeart/2005/8/layout/bProcess4"/>
    <dgm:cxn modelId="{9EBA25FC-B75B-4F2C-93E4-215C30989DAA}" type="presParOf" srcId="{EA602E91-7AD3-4D9E-AE11-47590F4AB772}" destId="{6BEEA43B-B5CC-4F10-BA26-7D4608C09285}" srcOrd="11" destOrd="0" presId="urn:microsoft.com/office/officeart/2005/8/layout/bProcess4"/>
    <dgm:cxn modelId="{B9EE4DC5-1DB1-4162-A807-4CB384359221}" type="presParOf" srcId="{EA602E91-7AD3-4D9E-AE11-47590F4AB772}" destId="{BAFAF4CB-C33C-4374-BE70-4E3B3A782B97}" srcOrd="12" destOrd="0" presId="urn:microsoft.com/office/officeart/2005/8/layout/bProcess4"/>
    <dgm:cxn modelId="{A25BC018-3E1E-45DD-BEDE-068A5F9FA30A}" type="presParOf" srcId="{BAFAF4CB-C33C-4374-BE70-4E3B3A782B97}" destId="{7AC62795-12B8-4730-A9C7-F3C265C1CB00}" srcOrd="0" destOrd="0" presId="urn:microsoft.com/office/officeart/2005/8/layout/bProcess4"/>
    <dgm:cxn modelId="{37349974-BF52-46D0-B33C-D4B9B234314E}" type="presParOf" srcId="{BAFAF4CB-C33C-4374-BE70-4E3B3A782B97}" destId="{7F953499-2144-4DF2-BA19-826437D906C8}" srcOrd="1" destOrd="0" presId="urn:microsoft.com/office/officeart/2005/8/layout/bProcess4"/>
    <dgm:cxn modelId="{6A824EB4-CB8E-40AB-AA22-25A6073B02E1}" type="presParOf" srcId="{EA602E91-7AD3-4D9E-AE11-47590F4AB772}" destId="{D1C463E2-A60F-4596-A4C8-F8DF6C9F697E}" srcOrd="13" destOrd="0" presId="urn:microsoft.com/office/officeart/2005/8/layout/bProcess4"/>
    <dgm:cxn modelId="{F93A1B4D-C6D3-4C8E-8838-D20F9E3CADBD}" type="presParOf" srcId="{EA602E91-7AD3-4D9E-AE11-47590F4AB772}" destId="{5E46689B-1926-40C1-AA20-7A51FE95D878}" srcOrd="14" destOrd="0" presId="urn:microsoft.com/office/officeart/2005/8/layout/bProcess4"/>
    <dgm:cxn modelId="{22AA68E5-853A-4279-9885-225A5DA5B137}" type="presParOf" srcId="{5E46689B-1926-40C1-AA20-7A51FE95D878}" destId="{5F70CE69-04D6-4431-B2ED-D4C59F27FF92}" srcOrd="0" destOrd="0" presId="urn:microsoft.com/office/officeart/2005/8/layout/bProcess4"/>
    <dgm:cxn modelId="{0DF8D1A4-A544-4FDB-8888-2D75C58ED349}" type="presParOf" srcId="{5E46689B-1926-40C1-AA20-7A51FE95D878}" destId="{8DD10C5B-5DFC-40A2-B69D-C7C3621388E2}" srcOrd="1" destOrd="0" presId="urn:microsoft.com/office/officeart/2005/8/layout/bProcess4"/>
    <dgm:cxn modelId="{91ACA9B0-9679-4E02-A007-DB46C86D0B79}" type="presParOf" srcId="{EA602E91-7AD3-4D9E-AE11-47590F4AB772}" destId="{CC855CBF-B51B-4267-BDCA-BC2286DA89F7}" srcOrd="15" destOrd="0" presId="urn:microsoft.com/office/officeart/2005/8/layout/bProcess4"/>
    <dgm:cxn modelId="{CF3A3643-B86F-49AD-9243-FBD15CB1EA2C}" type="presParOf" srcId="{EA602E91-7AD3-4D9E-AE11-47590F4AB772}" destId="{ED5315A5-FC08-4D40-84C7-3F8D501D3D98}" srcOrd="16" destOrd="0" presId="urn:microsoft.com/office/officeart/2005/8/layout/bProcess4"/>
    <dgm:cxn modelId="{9C1C8482-53BD-4F67-A156-02BAE93DC08D}" type="presParOf" srcId="{ED5315A5-FC08-4D40-84C7-3F8D501D3D98}" destId="{A569E28D-E9EB-4EE7-AA4A-3C9152D2968C}" srcOrd="0" destOrd="0" presId="urn:microsoft.com/office/officeart/2005/8/layout/bProcess4"/>
    <dgm:cxn modelId="{8DB7A3F3-2F4F-44A4-9A0D-A0D25481267E}" type="presParOf" srcId="{ED5315A5-FC08-4D40-84C7-3F8D501D3D98}" destId="{1A0EA022-D00A-4274-B09D-5655B409E84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DEB602-6C57-45AB-A3FC-5A21CFF1E1D9}">
      <dsp:nvSpPr>
        <dsp:cNvPr id="0" name=""/>
        <dsp:cNvSpPr/>
      </dsp:nvSpPr>
      <dsp:spPr>
        <a:xfrm>
          <a:off x="1867779" y="-27638"/>
          <a:ext cx="4494040" cy="4494040"/>
        </a:xfrm>
        <a:prstGeom prst="circularArrow">
          <a:avLst>
            <a:gd name="adj1" fmla="val 5544"/>
            <a:gd name="adj2" fmla="val 330680"/>
            <a:gd name="adj3" fmla="val 13765712"/>
            <a:gd name="adj4" fmla="val 1739218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CCDA50-61AC-4B47-8633-5E06B08E442B}">
      <dsp:nvSpPr>
        <dsp:cNvPr id="0" name=""/>
        <dsp:cNvSpPr/>
      </dsp:nvSpPr>
      <dsp:spPr>
        <a:xfrm>
          <a:off x="3057971" y="1135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SOCIÁLNÍ PRÁCE</a:t>
          </a:r>
          <a:endParaRPr lang="cs-CZ" sz="2600" kern="1200" dirty="0"/>
        </a:p>
      </dsp:txBody>
      <dsp:txXfrm>
        <a:off x="3109561" y="52725"/>
        <a:ext cx="2010477" cy="953648"/>
      </dsp:txXfrm>
    </dsp:sp>
    <dsp:sp modelId="{0FAE2B91-FCDF-4497-A43B-D49AE6949D7E}">
      <dsp:nvSpPr>
        <dsp:cNvPr id="0" name=""/>
        <dsp:cNvSpPr/>
      </dsp:nvSpPr>
      <dsp:spPr>
        <a:xfrm>
          <a:off x="4880609" y="132535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SOCIÁLNÍ PRACOVNÍK</a:t>
          </a:r>
          <a:endParaRPr lang="cs-CZ" sz="2600" kern="1200" dirty="0"/>
        </a:p>
      </dsp:txBody>
      <dsp:txXfrm>
        <a:off x="4932199" y="1376949"/>
        <a:ext cx="2010477" cy="953648"/>
      </dsp:txXfrm>
    </dsp:sp>
    <dsp:sp modelId="{42E2D64D-3B31-47AF-9496-8EE6A6069773}">
      <dsp:nvSpPr>
        <dsp:cNvPr id="0" name=""/>
        <dsp:cNvSpPr/>
      </dsp:nvSpPr>
      <dsp:spPr>
        <a:xfrm>
          <a:off x="4184423" y="346799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ZÁKONY</a:t>
          </a:r>
          <a:endParaRPr lang="cs-CZ" sz="2600" kern="1200" dirty="0"/>
        </a:p>
      </dsp:txBody>
      <dsp:txXfrm>
        <a:off x="4236013" y="3519589"/>
        <a:ext cx="2010477" cy="953648"/>
      </dsp:txXfrm>
    </dsp:sp>
    <dsp:sp modelId="{5A4BFA7B-2767-4559-A70E-FCAD65DCF308}">
      <dsp:nvSpPr>
        <dsp:cNvPr id="0" name=""/>
        <dsp:cNvSpPr/>
      </dsp:nvSpPr>
      <dsp:spPr>
        <a:xfrm>
          <a:off x="1931519" y="346799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STANDARDY</a:t>
          </a:r>
          <a:endParaRPr lang="cs-CZ" sz="2600" kern="1200" dirty="0"/>
        </a:p>
      </dsp:txBody>
      <dsp:txXfrm>
        <a:off x="1983109" y="3519589"/>
        <a:ext cx="2010477" cy="953648"/>
      </dsp:txXfrm>
    </dsp:sp>
    <dsp:sp modelId="{6EB69C1A-34D3-4E5C-848B-928E77ADDA11}">
      <dsp:nvSpPr>
        <dsp:cNvPr id="0" name=""/>
        <dsp:cNvSpPr/>
      </dsp:nvSpPr>
      <dsp:spPr>
        <a:xfrm>
          <a:off x="1235333" y="1325359"/>
          <a:ext cx="2113657" cy="10568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PROFESE</a:t>
          </a:r>
          <a:endParaRPr lang="cs-CZ" sz="2600" kern="1200" dirty="0"/>
        </a:p>
      </dsp:txBody>
      <dsp:txXfrm>
        <a:off x="1286923" y="1376949"/>
        <a:ext cx="2010477" cy="9536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C94B94-6C93-4342-850D-588740554C8B}">
      <dsp:nvSpPr>
        <dsp:cNvPr id="0" name=""/>
        <dsp:cNvSpPr/>
      </dsp:nvSpPr>
      <dsp:spPr>
        <a:xfrm>
          <a:off x="2743200" y="0"/>
          <a:ext cx="2743199" cy="150865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600" kern="1200" dirty="0" smtClean="0"/>
            <a:t>ODBORNÍK</a:t>
          </a:r>
          <a:endParaRPr lang="cs-CZ" sz="4600" kern="1200" dirty="0"/>
        </a:p>
      </dsp:txBody>
      <dsp:txXfrm>
        <a:off x="2743200" y="0"/>
        <a:ext cx="2743199" cy="1508654"/>
      </dsp:txXfrm>
    </dsp:sp>
    <dsp:sp modelId="{1B6C8100-01F6-4088-A4A4-6D3BE5700CEE}">
      <dsp:nvSpPr>
        <dsp:cNvPr id="0" name=""/>
        <dsp:cNvSpPr/>
      </dsp:nvSpPr>
      <dsp:spPr>
        <a:xfrm>
          <a:off x="1371600" y="1508654"/>
          <a:ext cx="5486399" cy="150865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600" kern="1200" dirty="0" smtClean="0"/>
            <a:t>SPOLEČNOST</a:t>
          </a:r>
          <a:endParaRPr lang="cs-CZ" sz="4600" kern="1200" dirty="0"/>
        </a:p>
      </dsp:txBody>
      <dsp:txXfrm>
        <a:off x="2331720" y="1508654"/>
        <a:ext cx="3566160" cy="1508654"/>
      </dsp:txXfrm>
    </dsp:sp>
    <dsp:sp modelId="{4CC02044-D176-4C57-A48D-A51AEFF42E98}">
      <dsp:nvSpPr>
        <dsp:cNvPr id="0" name=""/>
        <dsp:cNvSpPr/>
      </dsp:nvSpPr>
      <dsp:spPr>
        <a:xfrm>
          <a:off x="0" y="3017308"/>
          <a:ext cx="8229600" cy="1508654"/>
        </a:xfrm>
        <a:prstGeom prst="trapezoid">
          <a:avLst>
            <a:gd name="adj" fmla="val 9091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600" kern="1200" dirty="0" smtClean="0"/>
            <a:t>TEORIE/VĚDA</a:t>
          </a:r>
          <a:endParaRPr lang="cs-CZ" sz="4600" kern="1200" dirty="0"/>
        </a:p>
      </dsp:txBody>
      <dsp:txXfrm>
        <a:off x="1440179" y="3017308"/>
        <a:ext cx="5349240" cy="15086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"A CO </a:t>
            </a:r>
            <a:r>
              <a:rPr lang="cs-CZ" b="1" dirty="0" smtClean="0"/>
              <a:t>TEĎ </a:t>
            </a:r>
            <a:r>
              <a:rPr lang="cs-CZ" b="1" dirty="0"/>
              <a:t>S TÍM?"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Mgr. Monika Havlíčková</a:t>
            </a:r>
          </a:p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Olomouc 23.11.2017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548680"/>
            <a:ext cx="5190744" cy="107594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5431" y="548680"/>
            <a:ext cx="976431" cy="1003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617709" cy="49971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239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FOKUS/JÁDRO</a:t>
            </a:r>
            <a:br>
              <a:rPr lang="cs-CZ" dirty="0" smtClean="0"/>
            </a:br>
            <a:r>
              <a:rPr lang="cs-CZ" dirty="0" smtClean="0"/>
              <a:t>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cs-CZ" b="1" dirty="0"/>
              <a:t>Hlavním nástrojem supervize je vytvoření prostoru pro reflexi pracovní činnosti a </a:t>
            </a:r>
            <a:r>
              <a:rPr lang="cs-CZ" b="1" dirty="0" smtClean="0"/>
              <a:t>pracovního </a:t>
            </a:r>
            <a:r>
              <a:rPr lang="cs-CZ" b="1" dirty="0"/>
              <a:t>kontextu </a:t>
            </a:r>
            <a:r>
              <a:rPr lang="cs-CZ" dirty="0"/>
              <a:t>v bezpečném prostředí supervizního vztahu a podpora procesu učení a </a:t>
            </a:r>
            <a:r>
              <a:rPr lang="cs-CZ" dirty="0" smtClean="0"/>
              <a:t>změny</a:t>
            </a:r>
            <a:r>
              <a:rPr lang="cs-CZ" dirty="0"/>
              <a:t>.“ </a:t>
            </a:r>
            <a:endParaRPr lang="cs-CZ" dirty="0" smtClean="0"/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b="1" dirty="0"/>
              <a:t>Bezpečné prostředí a vztah se týká jak supervizora a </a:t>
            </a:r>
            <a:r>
              <a:rPr lang="cs-CZ" b="1" dirty="0" err="1"/>
              <a:t>supervidovaných</a:t>
            </a:r>
            <a:r>
              <a:rPr lang="cs-CZ" b="1" dirty="0"/>
              <a:t>, tak </a:t>
            </a:r>
            <a:r>
              <a:rPr lang="cs-CZ" b="1" dirty="0" err="1"/>
              <a:t>supervidovaných</a:t>
            </a:r>
            <a:r>
              <a:rPr lang="cs-CZ" b="1" dirty="0"/>
              <a:t> mezi sebou a vytvářejí se postupně</a:t>
            </a:r>
            <a:r>
              <a:rPr lang="cs-CZ" dirty="0"/>
              <a:t>, na základě přípravy a vyjednávání kontraktu a opakovaných dobrých společných zkušeností. V této půdě se pak daří </a:t>
            </a:r>
            <a:r>
              <a:rPr lang="cs-CZ" dirty="0" smtClean="0"/>
              <a:t>reflexi.</a:t>
            </a:r>
          </a:p>
          <a:p>
            <a:pPr marL="0" indent="0" algn="just">
              <a:buNone/>
            </a:pPr>
            <a:endParaRPr lang="cs-CZ" dirty="0"/>
          </a:p>
          <a:p>
            <a:pPr algn="just"/>
            <a:r>
              <a:rPr lang="cs-CZ" b="1" dirty="0"/>
              <a:t>Kdo se účastní supervize, potřebuje čas a zkušenost, aby se otevřel, získal důvěru a naučil se supervizi využívat pro sebe tak, jak potřebuje</a:t>
            </a:r>
            <a:r>
              <a:rPr lang="cs-CZ" dirty="0"/>
              <a:t>. Proto je supervize v optimálním případě záležitostí dlouhodobou a pravidelnou.</a:t>
            </a:r>
          </a:p>
          <a:p>
            <a:pPr marL="0" indent="0">
              <a:buNone/>
            </a:pPr>
            <a:r>
              <a:rPr lang="cs-CZ" dirty="0" smtClean="0"/>
              <a:t>Havrdová</a:t>
            </a:r>
            <a:r>
              <a:rPr lang="cs-CZ" dirty="0"/>
              <a:t>, Hajný, 2008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734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FOKUS/JÁDRO</a:t>
            </a:r>
            <a:br>
              <a:rPr lang="cs-CZ" dirty="0" smtClean="0"/>
            </a:br>
            <a:r>
              <a:rPr lang="cs-CZ" dirty="0" smtClean="0"/>
              <a:t>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Supervize</a:t>
            </a:r>
            <a:r>
              <a:rPr lang="cs-CZ" dirty="0"/>
              <a:t> ve srovnání s řízením detailněji </a:t>
            </a:r>
            <a:r>
              <a:rPr lang="cs-CZ" dirty="0" smtClean="0"/>
              <a:t> </a:t>
            </a:r>
            <a:r>
              <a:rPr lang="cs-CZ" b="1" dirty="0" smtClean="0"/>
              <a:t> </a:t>
            </a:r>
            <a:r>
              <a:rPr lang="cs-CZ" b="1" u="sng" dirty="0"/>
              <a:t>pracuje s osobní motivací všech </a:t>
            </a:r>
            <a:r>
              <a:rPr lang="cs-CZ" b="1" u="sng" dirty="0" smtClean="0"/>
              <a:t>zúčastněných </a:t>
            </a:r>
            <a:r>
              <a:rPr lang="cs-CZ" b="1" u="sng" dirty="0"/>
              <a:t>s jejich potřebami, fantaziemi, pocity i vzájemnými </a:t>
            </a:r>
            <a:r>
              <a:rPr lang="cs-CZ" b="1" u="sng" dirty="0" smtClean="0"/>
              <a:t>vztahy.</a:t>
            </a:r>
          </a:p>
          <a:p>
            <a:pPr marL="0" indent="0">
              <a:buNone/>
            </a:pPr>
            <a:endParaRPr lang="cs-CZ" b="1" u="sng" dirty="0"/>
          </a:p>
          <a:p>
            <a:pPr marL="0" indent="0" algn="ctr">
              <a:buNone/>
            </a:pPr>
            <a:r>
              <a:rPr lang="cs-CZ" b="1" dirty="0" smtClean="0"/>
              <a:t>KOHO A CO VÁM TO PŘIPOMÍNÁ? </a:t>
            </a:r>
          </a:p>
          <a:p>
            <a:pPr marL="0" indent="0" algn="ctr">
              <a:buNone/>
            </a:pPr>
            <a:r>
              <a:rPr lang="cs-CZ" b="1" dirty="0" smtClean="0"/>
              <a:t>U KOHO A ČEHO TO VYUŽÍVÁME?</a:t>
            </a:r>
          </a:p>
          <a:p>
            <a:pPr marL="0" indent="0" algn="ctr">
              <a:buNone/>
            </a:pPr>
            <a:r>
              <a:rPr lang="cs-CZ" b="1" dirty="0" smtClean="0"/>
              <a:t>S KÝM TAKTO PRACUJEME? </a:t>
            </a:r>
            <a:endParaRPr lang="cs-CZ" b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539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FOKUS/JÁDRO </a:t>
            </a:r>
            <a:br>
              <a:rPr lang="cs-CZ" dirty="0" smtClean="0"/>
            </a:br>
            <a:r>
              <a:rPr lang="cs-CZ" dirty="0" smtClean="0"/>
              <a:t>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Standard 10e </a:t>
            </a:r>
            <a:r>
              <a:rPr lang="cs-CZ" dirty="0" smtClean="0"/>
              <a:t>(108/06 sb.) říká</a:t>
            </a:r>
            <a:r>
              <a:rPr lang="cs-CZ" dirty="0"/>
              <a:t>, že </a:t>
            </a:r>
            <a:r>
              <a:rPr lang="cs-CZ" b="1" dirty="0"/>
              <a:t>vedení organizace musí zajistit pracovníkům podporu externího nezávislého odborníka. </a:t>
            </a:r>
            <a:endParaRPr lang="cs-CZ" b="1" dirty="0" smtClean="0"/>
          </a:p>
          <a:p>
            <a:r>
              <a:rPr lang="cs-CZ" dirty="0" smtClean="0"/>
              <a:t>Výraz </a:t>
            </a:r>
            <a:r>
              <a:rPr lang="cs-CZ" dirty="0"/>
              <a:t>„podpora“ napovídá, že je určena k naplnění </a:t>
            </a:r>
            <a:r>
              <a:rPr lang="cs-CZ" b="1" dirty="0"/>
              <a:t>potřeb </a:t>
            </a:r>
            <a:r>
              <a:rPr lang="cs-CZ" b="1" dirty="0" smtClean="0"/>
              <a:t>pracovníka, </a:t>
            </a:r>
            <a:r>
              <a:rPr lang="cs-CZ" b="1" dirty="0"/>
              <a:t>které znají především oni sami</a:t>
            </a:r>
            <a:r>
              <a:rPr lang="cs-CZ" dirty="0" smtClean="0"/>
              <a:t>.</a:t>
            </a:r>
          </a:p>
          <a:p>
            <a:r>
              <a:rPr lang="cs-CZ" dirty="0" smtClean="0"/>
              <a:t>Jde </a:t>
            </a:r>
            <a:r>
              <a:rPr lang="cs-CZ" dirty="0"/>
              <a:t>o skutečné privilegium pracovníků pomáhajících profesí, </a:t>
            </a:r>
            <a:r>
              <a:rPr lang="cs-CZ" b="1" dirty="0"/>
              <a:t>kteří jsou pod zvláštním emočním tlakem a zátěží lidské nouze, s níž se dennodenně setkávají ve své profesi.</a:t>
            </a:r>
            <a:r>
              <a:rPr lang="cs-CZ" dirty="0"/>
              <a:t> K této zátěži se přidává často i horší zátěž z nevyjasněných a často problematických vztahů ke kolegům, nadřízeným i podřízeným. </a:t>
            </a:r>
          </a:p>
        </p:txBody>
      </p:sp>
    </p:spTree>
    <p:extLst>
      <p:ext uri="{BB962C8B-B14F-4D97-AF65-F5344CB8AC3E}">
        <p14:creationId xmlns:p14="http://schemas.microsoft.com/office/powerpoint/2010/main" val="242948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FOKUS/JÁDRO</a:t>
            </a:r>
            <a:br>
              <a:rPr lang="cs-CZ" dirty="0" smtClean="0"/>
            </a:br>
            <a:r>
              <a:rPr lang="cs-CZ" dirty="0" smtClean="0"/>
              <a:t>SUPERVIZE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Standard 6d (359/1999 sb.): </a:t>
            </a:r>
          </a:p>
          <a:p>
            <a:pPr marL="0" indent="0">
              <a:buNone/>
            </a:pPr>
            <a:r>
              <a:rPr lang="cs-CZ" b="1" dirty="0" smtClean="0"/>
              <a:t>Orgán  </a:t>
            </a:r>
            <a:r>
              <a:rPr lang="cs-CZ" b="1" dirty="0"/>
              <a:t>sociálně-právní  ochrany  zajišťuje  </a:t>
            </a:r>
            <a:r>
              <a:rPr lang="cs-CZ" dirty="0"/>
              <a:t>pro  zaměstnance </a:t>
            </a:r>
            <a:r>
              <a:rPr lang="cs-CZ" dirty="0" smtClean="0"/>
              <a:t>zařazené </a:t>
            </a:r>
            <a:r>
              <a:rPr lang="cs-CZ" dirty="0"/>
              <a:t>v </a:t>
            </a:r>
            <a:r>
              <a:rPr lang="cs-CZ" dirty="0" smtClean="0"/>
              <a:t>orgánech </a:t>
            </a:r>
            <a:r>
              <a:rPr lang="cs-CZ" dirty="0"/>
              <a:t>sociálně-právní ochrany k </a:t>
            </a:r>
            <a:r>
              <a:rPr lang="cs-CZ" dirty="0" smtClean="0"/>
              <a:t>výkonu sociálně-právní </a:t>
            </a:r>
            <a:r>
              <a:rPr lang="cs-CZ" dirty="0"/>
              <a:t>ochrany, </a:t>
            </a:r>
            <a:r>
              <a:rPr lang="cs-CZ" b="1" dirty="0"/>
              <a:t>kteří vykonávají přímou práci s </a:t>
            </a:r>
            <a:r>
              <a:rPr lang="cs-CZ" b="1" dirty="0" smtClean="0"/>
              <a:t>klienty</a:t>
            </a:r>
            <a:r>
              <a:rPr lang="cs-CZ" b="1" dirty="0"/>
              <a:t>, podporu </a:t>
            </a:r>
            <a:r>
              <a:rPr lang="cs-CZ" b="1" dirty="0" smtClean="0"/>
              <a:t>nezávislého </a:t>
            </a:r>
            <a:r>
              <a:rPr lang="cs-CZ" b="1" dirty="0"/>
              <a:t>kvalifikovaného odborníka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74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FOKUS/JÁDRO</a:t>
            </a:r>
            <a:br>
              <a:rPr lang="cs-CZ" dirty="0"/>
            </a:br>
            <a:r>
              <a:rPr lang="cs-CZ" dirty="0"/>
              <a:t>SUPERVIZE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 Přestože    to  kritérium  6d  přímo  neuvádí,  </a:t>
            </a:r>
            <a:r>
              <a:rPr lang="cs-CZ" b="1" dirty="0"/>
              <a:t>podporou  nezávislého </a:t>
            </a:r>
            <a:r>
              <a:rPr lang="cs-CZ" b="1" dirty="0" smtClean="0"/>
              <a:t>kvalifikovaného </a:t>
            </a:r>
            <a:r>
              <a:rPr lang="cs-CZ" b="1" dirty="0"/>
              <a:t>odborníka se rozumí </a:t>
            </a:r>
            <a:r>
              <a:rPr lang="cs-CZ" b="1" dirty="0" smtClean="0"/>
              <a:t>supervize. </a:t>
            </a:r>
          </a:p>
          <a:p>
            <a:pPr marL="0" indent="0">
              <a:buNone/>
            </a:pPr>
            <a:endParaRPr lang="cs-CZ" b="1" dirty="0" smtClean="0"/>
          </a:p>
          <a:p>
            <a:r>
              <a:rPr lang="cs-CZ" sz="2400" b="1" dirty="0" smtClean="0"/>
              <a:t>Cíle kritéria: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/>
              <a:t>Nezávislá osoba – pohled zvenku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/>
              <a:t>Hledání efektivního zvládnutí situace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/>
              <a:t>Psychická individuální podpora zaměstnanců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400" dirty="0" smtClean="0"/>
              <a:t>Předcházení syndromu vyhoření</a:t>
            </a:r>
            <a:endParaRPr lang="cs-CZ" sz="3400" dirty="0" smtClean="0"/>
          </a:p>
          <a:p>
            <a:endParaRPr lang="cs-CZ" b="1" dirty="0" smtClean="0"/>
          </a:p>
          <a:p>
            <a:endParaRPr lang="cs-CZ" b="1" dirty="0" smtClean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1001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FOKUS/JÁDRO</a:t>
            </a:r>
            <a:br>
              <a:rPr lang="cs-CZ" dirty="0"/>
            </a:br>
            <a:r>
              <a:rPr lang="cs-CZ" dirty="0"/>
              <a:t>SUPERVIZE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Doporučení k supervizi: 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Doporučený počet supervizních setkání je alespoň šest ročně </a:t>
            </a:r>
            <a:r>
              <a:rPr lang="cs-CZ" dirty="0" smtClean="0"/>
              <a:t> </a:t>
            </a: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dirty="0" smtClean="0"/>
              <a:t>Případová, týmová, individuální supervize (na žádost pracovníka)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 smtClean="0"/>
              <a:t>V případě </a:t>
            </a:r>
            <a:r>
              <a:rPr lang="cs-CZ" dirty="0"/>
              <a:t>vysokého počtu zaměstnanců lze pro účely supervize </a:t>
            </a:r>
            <a:r>
              <a:rPr lang="cs-CZ" dirty="0" smtClean="0"/>
              <a:t>pracovní  </a:t>
            </a:r>
            <a:r>
              <a:rPr lang="cs-CZ" dirty="0"/>
              <a:t>tým  rozdělit  podle  specializací  jednotlivých  </a:t>
            </a:r>
            <a:r>
              <a:rPr lang="cs-CZ" dirty="0" smtClean="0"/>
              <a:t>      zaměstnanců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6610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FOKUS/JÁDRO</a:t>
            </a:r>
            <a:br>
              <a:rPr lang="cs-CZ" dirty="0"/>
            </a:br>
            <a:r>
              <a:rPr lang="cs-CZ" dirty="0"/>
              <a:t>SUPERVIZE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/>
              <a:t>Předpokladem  </a:t>
            </a:r>
            <a:r>
              <a:rPr lang="cs-CZ" b="1" dirty="0"/>
              <a:t>kvalitní  supervize  je  vytvoření  bezpečné  a </a:t>
            </a:r>
            <a:r>
              <a:rPr lang="cs-CZ" b="1" dirty="0" smtClean="0"/>
              <a:t>důvěryhodné atmosféry</a:t>
            </a:r>
            <a:r>
              <a:rPr lang="cs-CZ" dirty="0"/>
              <a:t>.  Jen  tak  se  supervize  může  stát  užitečným  nástrojem  profesní </a:t>
            </a:r>
            <a:r>
              <a:rPr lang="cs-CZ" dirty="0" smtClean="0"/>
              <a:t>podpory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Proto </a:t>
            </a:r>
            <a:r>
              <a:rPr lang="cs-CZ" dirty="0"/>
              <a:t>je vhodné </a:t>
            </a:r>
            <a:r>
              <a:rPr lang="cs-CZ" b="1" dirty="0"/>
              <a:t>umožnit zaměstnancům, kteří se budou supervizí </a:t>
            </a:r>
            <a:r>
              <a:rPr lang="cs-CZ" b="1" dirty="0" smtClean="0"/>
              <a:t>účastnit</a:t>
            </a:r>
            <a:r>
              <a:rPr lang="cs-CZ" b="1" dirty="0"/>
              <a:t>,  podílet  se  aktivně  na  výběru  osoby  supervizora,  na  stanovování </a:t>
            </a:r>
            <a:r>
              <a:rPr lang="cs-CZ" b="1" dirty="0" smtClean="0"/>
              <a:t>cílů</a:t>
            </a:r>
            <a:r>
              <a:rPr lang="cs-CZ" b="1" dirty="0"/>
              <a:t>, rozsahu a </a:t>
            </a:r>
            <a:r>
              <a:rPr lang="cs-CZ" b="1" dirty="0" smtClean="0"/>
              <a:t>frekvence </a:t>
            </a:r>
            <a:r>
              <a:rPr lang="cs-CZ" b="1" dirty="0"/>
              <a:t>supervizních setkání a </a:t>
            </a:r>
            <a:r>
              <a:rPr lang="cs-CZ" b="1" dirty="0" smtClean="0"/>
              <a:t>volbě </a:t>
            </a:r>
            <a:r>
              <a:rPr lang="cs-CZ" b="1" dirty="0"/>
              <a:t>témat pro jednotlivá </a:t>
            </a:r>
            <a:r>
              <a:rPr lang="cs-CZ" b="1" dirty="0" smtClean="0"/>
              <a:t>supervizní </a:t>
            </a:r>
            <a:r>
              <a:rPr lang="cs-CZ" b="1" dirty="0"/>
              <a:t>sezení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1915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REALITA - HESLO: „SUPERVIZE“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„ZASE SUPERVIZE“</a:t>
            </a:r>
          </a:p>
          <a:p>
            <a:r>
              <a:rPr lang="cs-CZ" dirty="0" smtClean="0"/>
              <a:t>„DNES TO BYLO VÝŽIVNÉ“</a:t>
            </a:r>
          </a:p>
          <a:p>
            <a:r>
              <a:rPr lang="cs-CZ" dirty="0" smtClean="0"/>
              <a:t>„PŘIJDTE V HOJNÉM POČTU, AT TO K NĚČEMU JE“ – „KDYŽ TO PLATÍME“</a:t>
            </a:r>
          </a:p>
          <a:p>
            <a:r>
              <a:rPr lang="cs-CZ" dirty="0" smtClean="0"/>
              <a:t>„VEŠKERÉ MATERIÁLY JSOU V KNIHOVNĚ“ </a:t>
            </a:r>
          </a:p>
          <a:p>
            <a:r>
              <a:rPr lang="cs-CZ" dirty="0" smtClean="0"/>
              <a:t>„POSTUPUJEME,  DLE ETICKÉHO KODEXU, KDO NEVÍ, AT SI TO VYGOOGLÍ..“</a:t>
            </a:r>
          </a:p>
          <a:p>
            <a:pPr marL="0" indent="0">
              <a:buNone/>
            </a:pPr>
            <a:r>
              <a:rPr lang="cs-CZ" sz="1600" dirty="0" smtClean="0"/>
              <a:t>VÝSTUP Z PRACOVNÍ SKUPINY: ODBORNÁ KONFERENCE TED A TADY II, VOŠSP PRAHA 10, 3.10.2017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91799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FOKUS/JÁDRO</a:t>
            </a:r>
            <a:br>
              <a:rPr lang="cs-CZ" dirty="0" smtClean="0"/>
            </a:br>
            <a:r>
              <a:rPr lang="cs-CZ" dirty="0" smtClean="0"/>
              <a:t>ČLOVĚK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97982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960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FOKUS/JÁDRO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56340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374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FOKUS/JÁDRO</a:t>
            </a:r>
            <a:br>
              <a:rPr lang="cs-CZ" dirty="0" smtClean="0"/>
            </a:br>
            <a:r>
              <a:rPr lang="cs-CZ" dirty="0" smtClean="0"/>
              <a:t>ETICKÝ KODEX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1. Etické </a:t>
            </a:r>
            <a:r>
              <a:rPr lang="cs-CZ" dirty="0" smtClean="0"/>
              <a:t>zásady</a:t>
            </a:r>
          </a:p>
          <a:p>
            <a:pPr algn="just"/>
            <a:r>
              <a:rPr lang="cs-CZ" dirty="0" smtClean="0"/>
              <a:t>1.2</a:t>
            </a:r>
            <a:r>
              <a:rPr lang="cs-CZ" dirty="0"/>
              <a:t>. </a:t>
            </a:r>
            <a:r>
              <a:rPr lang="cs-CZ" b="1" dirty="0"/>
              <a:t>Sociální pracovník respektuje jedinečnost každého člověka bez ohledu na jeho původ, etnickou příslušnost, rasu či barvu pleti, mateřský jazyk, věk, pohlaví, rodinný stav, zdravotní stav, sexuální orientaci, ekonomickou situaci, náboženské a politické přesvědčení a bez ohledu na to, jak se podílí na životě celé společnosti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138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FOKUS/JÁDRO</a:t>
            </a:r>
            <a:br>
              <a:rPr lang="cs-CZ" dirty="0"/>
            </a:br>
            <a:r>
              <a:rPr lang="cs-CZ" dirty="0"/>
              <a:t>ETICKÝ KODEX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A. </a:t>
            </a:r>
            <a:r>
              <a:rPr lang="cs-CZ" b="1" dirty="0"/>
              <a:t>Základní etické problémy </a:t>
            </a:r>
            <a:r>
              <a:rPr lang="cs-CZ" b="1" dirty="0" smtClean="0"/>
              <a:t>jsou:</a:t>
            </a:r>
            <a:endParaRPr lang="cs-CZ" b="1" dirty="0"/>
          </a:p>
          <a:p>
            <a:endParaRPr lang="cs-CZ" dirty="0"/>
          </a:p>
          <a:p>
            <a:r>
              <a:rPr lang="cs-CZ" b="1" dirty="0" smtClean="0"/>
              <a:t>kdy </a:t>
            </a:r>
            <a:r>
              <a:rPr lang="cs-CZ" b="1" dirty="0"/>
              <a:t>vstupovat či zasahovat </a:t>
            </a:r>
            <a:r>
              <a:rPr lang="cs-CZ" dirty="0"/>
              <a:t>do života občana a jeho rodiny, skupiny či obce (např. z hlediska     prevence či sociální terapie společensky nežádoucí situace),</a:t>
            </a:r>
          </a:p>
          <a:p>
            <a:r>
              <a:rPr lang="cs-CZ" b="1" dirty="0" smtClean="0"/>
              <a:t>kterým </a:t>
            </a:r>
            <a:r>
              <a:rPr lang="cs-CZ" b="1" dirty="0"/>
              <a:t>sociálním případům dát přednost a věnovat čas </a:t>
            </a:r>
            <a:r>
              <a:rPr lang="cs-CZ" dirty="0"/>
              <a:t>na dlouhodobé sociálně výchovné působení,</a:t>
            </a:r>
          </a:p>
          <a:p>
            <a:r>
              <a:rPr lang="cs-CZ" b="1" dirty="0" smtClean="0"/>
              <a:t>kolik </a:t>
            </a:r>
            <a:r>
              <a:rPr lang="cs-CZ" b="1" dirty="0"/>
              <a:t>pomoci a péče poskytnout</a:t>
            </a:r>
            <a:r>
              <a:rPr lang="cs-CZ" dirty="0"/>
              <a:t>, aby stimulovaly klienta ke změně postojů a k odpovědnému jednání a nevedly k jejich zneužití,</a:t>
            </a:r>
          </a:p>
          <a:p>
            <a:r>
              <a:rPr lang="cs-CZ" b="1" dirty="0" smtClean="0"/>
              <a:t>kdy </a:t>
            </a:r>
            <a:r>
              <a:rPr lang="cs-CZ" b="1" dirty="0"/>
              <a:t>přestat se sociální terapií a poskytováním služeb </a:t>
            </a:r>
            <a:r>
              <a:rPr lang="cs-CZ" dirty="0"/>
              <a:t>a dávek sociální pomoci</a:t>
            </a:r>
          </a:p>
        </p:txBody>
      </p:sp>
    </p:spTree>
    <p:extLst>
      <p:ext uri="{BB962C8B-B14F-4D97-AF65-F5344CB8AC3E}">
        <p14:creationId xmlns:p14="http://schemas.microsoft.com/office/powerpoint/2010/main" val="400471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FOKUS/JÁDRO</a:t>
            </a:r>
            <a:br>
              <a:rPr lang="cs-CZ" dirty="0"/>
            </a:br>
            <a:r>
              <a:rPr lang="cs-CZ" dirty="0"/>
              <a:t>ETICKÝ KODEX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/>
              <a:t>1.5.  </a:t>
            </a:r>
            <a:r>
              <a:rPr lang="cs-CZ" b="1" dirty="0"/>
              <a:t>Sociální pracov</a:t>
            </a:r>
            <a:r>
              <a:rPr lang="cs-CZ" dirty="0"/>
              <a:t>ník dává přednost profesionální odpovědnosti před svými soukromými zájmy. </a:t>
            </a:r>
            <a:r>
              <a:rPr lang="cs-CZ" b="1" dirty="0"/>
              <a:t>Služby poskytuje na nejvyšší odborné </a:t>
            </a:r>
            <a:r>
              <a:rPr lang="cs-CZ" b="1" dirty="0" smtClean="0"/>
              <a:t>úrovni.</a:t>
            </a:r>
          </a:p>
          <a:p>
            <a:pPr algn="just"/>
            <a:r>
              <a:rPr lang="cs-CZ" dirty="0"/>
              <a:t>2.1.7. </a:t>
            </a:r>
            <a:r>
              <a:rPr lang="cs-CZ" b="1" dirty="0"/>
              <a:t>Sociální pracovník je si vědom svých odborných a profesních omezení. </a:t>
            </a:r>
            <a:r>
              <a:rPr lang="cs-CZ" dirty="0"/>
              <a:t>Pokud s klientem nemůže sám pracovat, předá mu informace o dalších formách pomoci. Sociální pracovník jedná s osobami, které používají jejich služby (klienty) s účastí, empatií a péčí.</a:t>
            </a:r>
          </a:p>
        </p:txBody>
      </p:sp>
    </p:spTree>
    <p:extLst>
      <p:ext uri="{BB962C8B-B14F-4D97-AF65-F5344CB8AC3E}">
        <p14:creationId xmlns:p14="http://schemas.microsoft.com/office/powerpoint/2010/main" val="8680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FOKUS/JÁDRO</a:t>
            </a:r>
            <a:br>
              <a:rPr lang="cs-CZ" dirty="0"/>
            </a:br>
            <a:r>
              <a:rPr lang="cs-CZ" dirty="0"/>
              <a:t>ETICKÝ KODEX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Postupy při řešení etických </a:t>
            </a:r>
            <a:r>
              <a:rPr lang="cs-CZ" dirty="0" smtClean="0"/>
              <a:t>problémů:</a:t>
            </a:r>
            <a:endParaRPr lang="cs-CZ" dirty="0"/>
          </a:p>
          <a:p>
            <a:r>
              <a:rPr lang="cs-CZ" b="1" dirty="0" smtClean="0"/>
              <a:t>Závažné </a:t>
            </a:r>
            <a:r>
              <a:rPr lang="cs-CZ" b="1" dirty="0"/>
              <a:t>etické problémy budou probírány a řešeny ve skupinách pracovníků </a:t>
            </a:r>
            <a:r>
              <a:rPr lang="cs-CZ" dirty="0"/>
              <a:t>v rámci Společnosti sociálních pracovníků ČR (dále jen Společnost). </a:t>
            </a:r>
            <a:endParaRPr lang="cs-CZ" dirty="0" smtClean="0"/>
          </a:p>
          <a:p>
            <a:r>
              <a:rPr lang="cs-CZ" b="1" dirty="0" smtClean="0"/>
              <a:t>Sociální </a:t>
            </a:r>
            <a:r>
              <a:rPr lang="cs-CZ" b="1" dirty="0"/>
              <a:t>pracovník má mít </a:t>
            </a:r>
            <a:r>
              <a:rPr lang="cs-CZ" b="1" dirty="0" smtClean="0"/>
              <a:t>možnost: diskutovat</a:t>
            </a:r>
            <a:r>
              <a:rPr lang="cs-CZ" b="1" dirty="0"/>
              <a:t>, zvažovat a analyzovat tyto problémy ve spolupráci s kolegy a dalšími odborníky, event. i za účasti stran, kterých se týkají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488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FOKUS/JÁDRO</a:t>
            </a:r>
            <a:br>
              <a:rPr lang="cs-CZ" dirty="0"/>
            </a:br>
            <a:r>
              <a:rPr lang="cs-CZ" dirty="0"/>
              <a:t>ETICKÝ KODEX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dirty="0"/>
              <a:t>2. 4</a:t>
            </a:r>
            <a:r>
              <a:rPr lang="cs-CZ" sz="3400" dirty="0"/>
              <a:t>. </a:t>
            </a:r>
            <a:r>
              <a:rPr lang="cs-CZ" sz="3400" b="1" dirty="0"/>
              <a:t>Ve vztahu ke svému povolání a odbornosti</a:t>
            </a:r>
          </a:p>
          <a:p>
            <a:endParaRPr lang="cs-CZ" sz="3400" dirty="0"/>
          </a:p>
          <a:p>
            <a:r>
              <a:rPr lang="cs-CZ" sz="3400" dirty="0"/>
              <a:t>2. 4. 1. </a:t>
            </a:r>
            <a:r>
              <a:rPr lang="cs-CZ" sz="3400" b="1" dirty="0"/>
              <a:t>Sociální pracovník dbá na udržení a zvyšování prestiže svého povolání</a:t>
            </a:r>
            <a:r>
              <a:rPr lang="cs-CZ" sz="3400" dirty="0"/>
              <a:t>.</a:t>
            </a:r>
          </a:p>
          <a:p>
            <a:endParaRPr lang="cs-CZ" sz="3400" dirty="0"/>
          </a:p>
          <a:p>
            <a:r>
              <a:rPr lang="cs-CZ" sz="3400" dirty="0"/>
              <a:t>2. 4. 2. </a:t>
            </a:r>
            <a:r>
              <a:rPr lang="cs-CZ" sz="3400" b="1" dirty="0"/>
              <a:t>Neustále se snaží o udržení a zvýšení odborné úrovně sociální práce a uplatňování nových přístupů a metod.</a:t>
            </a:r>
          </a:p>
          <a:p>
            <a:endParaRPr lang="cs-CZ" sz="3400" dirty="0"/>
          </a:p>
          <a:p>
            <a:r>
              <a:rPr lang="cs-CZ" sz="3400" dirty="0"/>
              <a:t>2. 4. 3. Působí na to, aby odbornou sociální práci prováděl vždy kvalifikovaný pracovník s odpovídajícím vzděláním.</a:t>
            </a:r>
          </a:p>
          <a:p>
            <a:endParaRPr lang="cs-CZ" sz="3400" dirty="0"/>
          </a:p>
          <a:p>
            <a:r>
              <a:rPr lang="cs-CZ" sz="3400" dirty="0"/>
              <a:t>2. 4. 4. </a:t>
            </a:r>
            <a:r>
              <a:rPr lang="cs-CZ" sz="3400" b="1" dirty="0"/>
              <a:t>Je zodpovědný za své soustavné celoživotní vzdělávání a výcvik, což je základ pro udržení stanovené úrovně odborné práce a schopnosti řešit etické problémy</a:t>
            </a:r>
            <a:r>
              <a:rPr lang="cs-CZ" sz="3400" dirty="0"/>
              <a:t>.</a:t>
            </a:r>
          </a:p>
          <a:p>
            <a:endParaRPr lang="cs-CZ" sz="3400" dirty="0"/>
          </a:p>
          <a:p>
            <a:r>
              <a:rPr lang="cs-CZ" sz="3400" dirty="0"/>
              <a:t>2. 4. 5. </a:t>
            </a:r>
            <a:r>
              <a:rPr lang="cs-CZ" sz="3400" b="1" dirty="0"/>
              <a:t>Pro svůj odborný růst využívá znalosti a dovednosti svých kolegů a jiných odborníků</a:t>
            </a:r>
            <a:r>
              <a:rPr lang="cs-CZ" sz="3400" dirty="0"/>
              <a:t>, naopak své znalosti a dovednosti rozšiřuje v celé oblasti sociální práce.</a:t>
            </a:r>
          </a:p>
          <a:p>
            <a:endParaRPr lang="cs-CZ" sz="3400" dirty="0"/>
          </a:p>
          <a:p>
            <a:r>
              <a:rPr lang="cs-CZ" sz="3400" dirty="0"/>
              <a:t>2.4.6. </a:t>
            </a:r>
            <a:r>
              <a:rPr lang="cs-CZ" sz="3400" b="1" dirty="0"/>
              <a:t>Sociální pracovník spolupracuje se školami sociální práce, aby podpořil studenty sociální práce při získávání kvalitního praktického výcviku a aktuální praktické znalosti</a:t>
            </a:r>
            <a:r>
              <a:rPr lang="cs-CZ" sz="3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421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CYKLICKÝ MODEL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3321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947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A KUDY TEĎ?</a:t>
            </a:r>
            <a:br>
              <a:rPr lang="cs-CZ" dirty="0" smtClean="0"/>
            </a:br>
            <a:r>
              <a:rPr lang="cs-CZ" dirty="0" smtClean="0"/>
              <a:t>ANEB KUDY TUDY DO BAVOROVA?  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57" t="-6558"/>
          <a:stretch/>
        </p:blipFill>
        <p:spPr>
          <a:xfrm>
            <a:off x="611560" y="1556792"/>
            <a:ext cx="7776863" cy="4680520"/>
          </a:xfrm>
        </p:spPr>
      </p:pic>
    </p:spTree>
    <p:extLst>
      <p:ext uri="{BB962C8B-B14F-4D97-AF65-F5344CB8AC3E}">
        <p14:creationId xmlns:p14="http://schemas.microsoft.com/office/powerpoint/2010/main" val="303486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 CO TED S TÍM? 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31706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106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DOBROVOLNĚ?</a:t>
            </a:r>
          </a:p>
          <a:p>
            <a:r>
              <a:rPr lang="cs-CZ" dirty="0" smtClean="0"/>
              <a:t>POVINNĚ?</a:t>
            </a:r>
          </a:p>
          <a:p>
            <a:r>
              <a:rPr lang="cs-CZ" dirty="0" smtClean="0"/>
              <a:t>POVINNĚ DOBROVOLNĚ?</a:t>
            </a:r>
          </a:p>
          <a:p>
            <a:r>
              <a:rPr lang="cs-CZ" dirty="0" smtClean="0"/>
              <a:t>ZÁKONEM?</a:t>
            </a:r>
          </a:p>
          <a:p>
            <a:r>
              <a:rPr lang="cs-CZ" dirty="0" smtClean="0"/>
              <a:t>PROFESE?</a:t>
            </a:r>
          </a:p>
          <a:p>
            <a:r>
              <a:rPr lang="cs-CZ" dirty="0" smtClean="0"/>
              <a:t>ČLOVĚK SÁM?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9565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b="1" dirty="0" smtClean="0"/>
              <a:t>DĚKUJI </a:t>
            </a:r>
          </a:p>
          <a:p>
            <a:pPr marL="0" indent="0" algn="ctr">
              <a:buNone/>
            </a:pPr>
            <a:r>
              <a:rPr lang="cs-CZ" b="1" dirty="0" smtClean="0"/>
              <a:t>ZA VAŠI POZORNOST </a:t>
            </a:r>
          </a:p>
          <a:p>
            <a:pPr marL="0" indent="0" algn="ctr">
              <a:buNone/>
            </a:pPr>
            <a:r>
              <a:rPr lang="cs-CZ" b="1" dirty="0"/>
              <a:t>Z</a:t>
            </a:r>
            <a:r>
              <a:rPr lang="cs-CZ" b="1" dirty="0" smtClean="0"/>
              <a:t>A VÁŠ ČAS</a:t>
            </a:r>
          </a:p>
          <a:p>
            <a:pPr marL="0" indent="0" algn="ctr">
              <a:buNone/>
            </a:pPr>
            <a:r>
              <a:rPr lang="cs-CZ" b="1" dirty="0" smtClean="0"/>
              <a:t>ZA VAŠE ZAMYŠLENÍ</a:t>
            </a:r>
          </a:p>
          <a:p>
            <a:pPr marL="0" indent="0" algn="ctr">
              <a:buNone/>
            </a:pPr>
            <a:r>
              <a:rPr lang="cs-CZ" b="1" dirty="0" smtClean="0"/>
              <a:t>ZA PŘEMÝŠLENÍ </a:t>
            </a:r>
          </a:p>
          <a:p>
            <a:pPr marL="0" indent="0" algn="ctr">
              <a:buNone/>
            </a:pPr>
            <a:r>
              <a:rPr lang="cs-CZ" dirty="0" smtClean="0"/>
              <a:t>MONIKA.HAVLICKOVA@VOSSP.CZ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908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FOKUS/JÁDRO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SOCIÁLNÍ PRÁCE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VĚDA</a:t>
            </a:r>
          </a:p>
          <a:p>
            <a:r>
              <a:rPr lang="cs-CZ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PRAXE/ZKUŠENOST</a:t>
            </a:r>
          </a:p>
          <a:p>
            <a:r>
              <a:rPr lang="cs-CZ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METODY/TECHNIKY</a:t>
            </a:r>
          </a:p>
          <a:p>
            <a:r>
              <a:rPr lang="cs-CZ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CÍLE</a:t>
            </a:r>
          </a:p>
          <a:p>
            <a:r>
              <a:rPr lang="cs-CZ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SPOLEČNOST</a:t>
            </a:r>
          </a:p>
          <a:p>
            <a:r>
              <a:rPr lang="cs-CZ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LIDÉ/ČLOVĚK</a:t>
            </a:r>
          </a:p>
          <a:p>
            <a:r>
              <a:rPr lang="cs-CZ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PROFESE</a:t>
            </a:r>
          </a:p>
          <a:p>
            <a:endParaRPr lang="cs-CZ" sz="5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00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FOKUS/JÁDRO</a:t>
            </a:r>
            <a:br>
              <a:rPr lang="cs-CZ" dirty="0" smtClean="0"/>
            </a:br>
            <a:r>
              <a:rPr lang="cs-CZ" dirty="0" smtClean="0"/>
              <a:t>SOCIÁLNÍ PRACOVNÍK/PRACOVNICE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ČLOVĚK</a:t>
            </a:r>
          </a:p>
          <a:p>
            <a:r>
              <a:rPr lang="cs-CZ" b="1" dirty="0" smtClean="0"/>
              <a:t>PRAXE</a:t>
            </a:r>
          </a:p>
          <a:p>
            <a:r>
              <a:rPr lang="cs-CZ" dirty="0" smtClean="0"/>
              <a:t>UČÍ SE VĚDĚ</a:t>
            </a:r>
          </a:p>
          <a:p>
            <a:r>
              <a:rPr lang="cs-CZ" dirty="0" smtClean="0"/>
              <a:t>UČÍ SE METODÁM/TECHNIKÁM</a:t>
            </a:r>
          </a:p>
          <a:p>
            <a:r>
              <a:rPr lang="cs-CZ" dirty="0" smtClean="0"/>
              <a:t>CÍL</a:t>
            </a:r>
          </a:p>
          <a:p>
            <a:r>
              <a:rPr lang="cs-CZ" dirty="0" smtClean="0"/>
              <a:t>PRACUJE VE/PRO/SE SPOLEČNOSTÍ</a:t>
            </a:r>
          </a:p>
          <a:p>
            <a:r>
              <a:rPr lang="cs-CZ" b="1" dirty="0" smtClean="0"/>
              <a:t>PROFESE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94197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FOKUS/JÁDRO</a:t>
            </a:r>
            <a:br>
              <a:rPr lang="cs-CZ" dirty="0" smtClean="0"/>
            </a:br>
            <a:r>
              <a:rPr lang="cs-CZ" dirty="0" smtClean="0"/>
              <a:t>ZÁKONY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108/2006 SB.  O SOCIÁLNÍCH SLUŽBÁCH</a:t>
            </a:r>
          </a:p>
          <a:p>
            <a:r>
              <a:rPr lang="cs-CZ" dirty="0" smtClean="0"/>
              <a:t>359/1999 SB. O SOCIÁLNĚ PRÁVNÍ OCHRANĚ</a:t>
            </a:r>
          </a:p>
          <a:p>
            <a:r>
              <a:rPr lang="cs-CZ" b="1" dirty="0" smtClean="0"/>
              <a:t>ČLOVĚK/LIDÉ/KOLEGOVÉ/KOLEGYNĚ</a:t>
            </a:r>
          </a:p>
          <a:p>
            <a:r>
              <a:rPr lang="cs-CZ" b="1" dirty="0" smtClean="0"/>
              <a:t>PRAXE</a:t>
            </a:r>
          </a:p>
          <a:p>
            <a:r>
              <a:rPr lang="cs-CZ" dirty="0" smtClean="0"/>
              <a:t>VĚDA</a:t>
            </a:r>
          </a:p>
          <a:p>
            <a:r>
              <a:rPr lang="cs-CZ" dirty="0" smtClean="0"/>
              <a:t>SPOLEČNOST</a:t>
            </a:r>
          </a:p>
          <a:p>
            <a:r>
              <a:rPr lang="cs-CZ" dirty="0" smtClean="0"/>
              <a:t>CÍLE</a:t>
            </a:r>
          </a:p>
          <a:p>
            <a:r>
              <a:rPr lang="cs-CZ" b="1" dirty="0" smtClean="0"/>
              <a:t>PROFESE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017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FOKUS/JÁDRO</a:t>
            </a:r>
            <a:br>
              <a:rPr lang="cs-CZ" dirty="0" smtClean="0"/>
            </a:br>
            <a:r>
              <a:rPr lang="cs-CZ" dirty="0" smtClean="0"/>
              <a:t>STANDARDY KVALITY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108/2006 SB.- STANDARD 10E</a:t>
            </a:r>
          </a:p>
          <a:p>
            <a:r>
              <a:rPr lang="cs-CZ" dirty="0" smtClean="0"/>
              <a:t>359/1999 SB.-STANDARD 6D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b="1" dirty="0" smtClean="0"/>
              <a:t>ČLOVĚK</a:t>
            </a:r>
          </a:p>
          <a:p>
            <a:r>
              <a:rPr lang="cs-CZ" b="1" dirty="0" smtClean="0"/>
              <a:t>PRAXE</a:t>
            </a:r>
          </a:p>
          <a:p>
            <a:r>
              <a:rPr lang="cs-CZ" b="1" dirty="0" smtClean="0"/>
              <a:t>KVALITA</a:t>
            </a:r>
          </a:p>
          <a:p>
            <a:r>
              <a:rPr lang="cs-CZ" b="1" dirty="0" smtClean="0"/>
              <a:t>PROFESE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34379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FOKUS/JÁDRO</a:t>
            </a:r>
            <a:br>
              <a:rPr lang="cs-CZ" dirty="0" smtClean="0"/>
            </a:br>
            <a:r>
              <a:rPr lang="cs-CZ" b="1" dirty="0" smtClean="0"/>
              <a:t>PROFESE</a:t>
            </a:r>
            <a:endParaRPr lang="cs-CZ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12778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256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FANTAZIE/SNY/PŘÁNÍ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PRODEJ BRAMBOR/DROŽDÍ/VAJEC/JABLEK</a:t>
            </a:r>
          </a:p>
          <a:p>
            <a:r>
              <a:rPr lang="cs-CZ" dirty="0" smtClean="0"/>
              <a:t>PRODEJ KYTEK </a:t>
            </a:r>
          </a:p>
          <a:p>
            <a:r>
              <a:rPr lang="cs-CZ" dirty="0" smtClean="0"/>
              <a:t>PANEBOŽE, DO ČEHO JSI TO DUŠI DAL? </a:t>
            </a:r>
          </a:p>
          <a:p>
            <a:r>
              <a:rPr lang="cs-CZ" dirty="0" smtClean="0"/>
              <a:t>JEJDA, KDYBY BYLO POUZE NA MNĚ, TAK BYCH…….</a:t>
            </a:r>
          </a:p>
          <a:p>
            <a:r>
              <a:rPr lang="cs-CZ" dirty="0" smtClean="0"/>
              <a:t>TO SNAD NENÍ MOŽNÉ….JE!</a:t>
            </a:r>
          </a:p>
          <a:p>
            <a:r>
              <a:rPr lang="cs-CZ" dirty="0" smtClean="0"/>
              <a:t>TO JE FIČÁK</a:t>
            </a:r>
          </a:p>
          <a:p>
            <a:r>
              <a:rPr lang="cs-CZ" dirty="0" smtClean="0"/>
              <a:t>ZASTAVTE MI TEN KOLOTOČ – KDO?KDY?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36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844824"/>
            <a:ext cx="7560840" cy="4464496"/>
          </a:xfrm>
        </p:spPr>
      </p:pic>
    </p:spTree>
    <p:extLst>
      <p:ext uri="{BB962C8B-B14F-4D97-AF65-F5344CB8AC3E}">
        <p14:creationId xmlns:p14="http://schemas.microsoft.com/office/powerpoint/2010/main" val="110844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1113</Words>
  <Application>Microsoft Office PowerPoint</Application>
  <PresentationFormat>Předvádění na obrazovce (4:3)</PresentationFormat>
  <Paragraphs>172</Paragraphs>
  <Slides>29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0" baseType="lpstr">
      <vt:lpstr>Motiv sady Office</vt:lpstr>
      <vt:lpstr>"A CO TEĎ S TÍM?"</vt:lpstr>
      <vt:lpstr>FOKUS/JÁDRO</vt:lpstr>
      <vt:lpstr>FOKUS/JÁDRO SOCIÁLNÍ PRÁCE</vt:lpstr>
      <vt:lpstr>FOKUS/JÁDRO SOCIÁLNÍ PRACOVNÍK/PRACOVNICE</vt:lpstr>
      <vt:lpstr>FOKUS/JÁDRO ZÁKONY</vt:lpstr>
      <vt:lpstr>FOKUS/JÁDRO STANDARDY KVALITY</vt:lpstr>
      <vt:lpstr>FOKUS/JÁDRO PROFESE</vt:lpstr>
      <vt:lpstr>FANTAZIE/SNY/PŘÁNÍ</vt:lpstr>
      <vt:lpstr>Prezentace aplikace PowerPoint</vt:lpstr>
      <vt:lpstr>Prezentace aplikace PowerPoint</vt:lpstr>
      <vt:lpstr>FOKUS/JÁDRO SUPERVIZE</vt:lpstr>
      <vt:lpstr>FOKUS/JÁDRO SUPERVIZE</vt:lpstr>
      <vt:lpstr>FOKUS/JÁDRO  SUPERVIZE</vt:lpstr>
      <vt:lpstr>FOKUS/JÁDRO SUPERVIZE</vt:lpstr>
      <vt:lpstr>FOKUS/JÁDRO SUPERVIZE</vt:lpstr>
      <vt:lpstr>FOKUS/JÁDRO SUPERVIZE</vt:lpstr>
      <vt:lpstr>FOKUS/JÁDRO SUPERVIZE</vt:lpstr>
      <vt:lpstr>REALITA - HESLO: „SUPERVIZE“</vt:lpstr>
      <vt:lpstr>FOKUS/JÁDRO ČLOVĚK</vt:lpstr>
      <vt:lpstr>FOKUS/JÁDRO ETICKÝ KODEX</vt:lpstr>
      <vt:lpstr>FOKUS/JÁDRO ETICKÝ KODEX</vt:lpstr>
      <vt:lpstr>FOKUS/JÁDRO ETICKÝ KODEX</vt:lpstr>
      <vt:lpstr>FOKUS/JÁDRO ETICKÝ KODEX</vt:lpstr>
      <vt:lpstr>FOKUS/JÁDRO ETICKÝ KODEX</vt:lpstr>
      <vt:lpstr>CYKLICKÝ MODEL</vt:lpstr>
      <vt:lpstr>A KUDY TEĎ? ANEB KUDY TUDY DO BAVOROVA?  </vt:lpstr>
      <vt:lpstr>A CO TED S TÍM? </vt:lpstr>
      <vt:lpstr>?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Trličíková Michala (MPSV)</dc:creator>
  <cp:lastModifiedBy>Dubinová Kristýna (MPSV)</cp:lastModifiedBy>
  <cp:revision>66</cp:revision>
  <dcterms:created xsi:type="dcterms:W3CDTF">2015-05-26T11:30:55Z</dcterms:created>
  <dcterms:modified xsi:type="dcterms:W3CDTF">2018-01-22T08:51:20Z</dcterms:modified>
</cp:coreProperties>
</file>