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11"/>
  </p:notesMasterIdLst>
  <p:handoutMasterIdLst>
    <p:handoutMasterId r:id="rId12"/>
  </p:handoutMasterIdLst>
  <p:sldIdLst>
    <p:sldId id="466" r:id="rId2"/>
    <p:sldId id="256" r:id="rId3"/>
    <p:sldId id="469" r:id="rId4"/>
    <p:sldId id="470" r:id="rId5"/>
    <p:sldId id="471" r:id="rId6"/>
    <p:sldId id="472" r:id="rId7"/>
    <p:sldId id="473" r:id="rId8"/>
    <p:sldId id="474" r:id="rId9"/>
    <p:sldId id="331" r:id="rId1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84" autoAdjust="0"/>
    <p:restoredTop sz="81469" autoAdjust="0"/>
  </p:normalViewPr>
  <p:slideViewPr>
    <p:cSldViewPr showGuides="1">
      <p:cViewPr varScale="1">
        <p:scale>
          <a:sx n="74" d="100"/>
          <a:sy n="74" d="100"/>
        </p:scale>
        <p:origin x="-1722" y="-10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37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30.1.2018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37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30.1.2018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388464" cy="1008112"/>
          </a:xfrm>
        </p:spPr>
        <p:txBody>
          <a:bodyPr/>
          <a:lstStyle/>
          <a:p>
            <a:pPr algn="ctr"/>
            <a:r>
              <a:rPr lang="cs-CZ" sz="2000" dirty="0">
                <a:latin typeface="+mn-lt"/>
              </a:rPr>
              <a:t>Workshop </a:t>
            </a:r>
            <a:r>
              <a:rPr lang="cs-CZ" sz="2000" dirty="0" smtClean="0">
                <a:latin typeface="+mn-lt"/>
              </a:rPr>
              <a:t>projektu systémová podpora </a:t>
            </a:r>
            <a:r>
              <a:rPr lang="cs-CZ" sz="2000" dirty="0" smtClean="0">
                <a:latin typeface="+mn-lt"/>
              </a:rPr>
              <a:t/>
            </a:r>
            <a:br>
              <a:rPr lang="cs-CZ" sz="2000" dirty="0" smtClean="0">
                <a:latin typeface="+mn-lt"/>
              </a:rPr>
            </a:br>
            <a:r>
              <a:rPr lang="cs-CZ" sz="2000" dirty="0" smtClean="0">
                <a:latin typeface="+mn-lt"/>
              </a:rPr>
              <a:t>sociální </a:t>
            </a:r>
            <a:r>
              <a:rPr lang="cs-CZ" sz="2000" dirty="0" smtClean="0">
                <a:latin typeface="+mn-lt"/>
              </a:rPr>
              <a:t>práce v </a:t>
            </a:r>
            <a:r>
              <a:rPr lang="cs-CZ" sz="2000" dirty="0" smtClean="0">
                <a:latin typeface="+mn-lt"/>
              </a:rPr>
              <a:t>obcích</a:t>
            </a:r>
            <a:endParaRPr lang="cs-CZ" sz="2000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467544" y="2996952"/>
            <a:ext cx="8387763" cy="1224136"/>
          </a:xfrm>
        </p:spPr>
        <p:txBody>
          <a:bodyPr/>
          <a:lstStyle/>
          <a:p>
            <a:pPr algn="ctr"/>
            <a:r>
              <a:rPr lang="cs-CZ" b="1" dirty="0" smtClean="0"/>
              <a:t>Role </a:t>
            </a:r>
            <a:r>
              <a:rPr lang="cs-CZ" b="1" dirty="0"/>
              <a:t>sociální práce ve vztahu k výkonu veřejného </a:t>
            </a:r>
            <a:r>
              <a:rPr lang="cs-CZ" b="1" dirty="0" smtClean="0"/>
              <a:t>opatrovnictví</a:t>
            </a:r>
            <a:endParaRPr lang="cs-CZ" b="1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395536" y="4885200"/>
            <a:ext cx="8388464" cy="540000"/>
          </a:xfrm>
        </p:spPr>
        <p:txBody>
          <a:bodyPr/>
          <a:lstStyle/>
          <a:p>
            <a:pPr algn="ctr"/>
            <a:r>
              <a:rPr lang="cs-CZ" b="1" dirty="0" smtClean="0"/>
              <a:t>    </a:t>
            </a:r>
            <a:r>
              <a:rPr lang="cs-CZ" sz="2000" b="1" dirty="0" smtClean="0"/>
              <a:t>Hradec </a:t>
            </a:r>
            <a:r>
              <a:rPr lang="cs-CZ" sz="2000" b="1" dirty="0"/>
              <a:t>Králové, 1. 2. </a:t>
            </a:r>
            <a:r>
              <a:rPr lang="cs-CZ" sz="2000" b="1" dirty="0" smtClean="0"/>
              <a:t>2018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3956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ct val="20000"/>
              </a:spcBef>
              <a:spcAft>
                <a:spcPts val="1200"/>
              </a:spcAft>
            </a:pPr>
            <a:r>
              <a:rPr lang="cs-CZ" sz="2800" kern="1200" cap="none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Aktuální otázky v oblasti výkonu sociální práce ve vztahu k veřejnému opatrovnictví</a:t>
            </a:r>
            <a:r>
              <a:rPr lang="cs-CZ" kern="1200" cap="none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r>
              <a:rPr lang="cs-CZ" sz="2400" dirty="0"/>
              <a:t>Mgr. Andrea Faltysová, DiS., MBA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vedoucí oddělení koncepce sociální práce a vzdělávání, MPSV</a:t>
            </a:r>
          </a:p>
          <a:p>
            <a:pPr>
              <a:spcBef>
                <a:spcPts val="600"/>
              </a:spcBef>
            </a:pP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512000" y="4885200"/>
            <a:ext cx="7272000" cy="776048"/>
          </a:xfrm>
        </p:spPr>
        <p:txBody>
          <a:bodyPr/>
          <a:lstStyle/>
          <a:p>
            <a:r>
              <a:rPr lang="cs-CZ" sz="2400" dirty="0"/>
              <a:t>Hradec Králové, 1. 2. 2018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2780928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4077072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5085184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  <p:pic>
        <p:nvPicPr>
          <p:cNvPr id="1026" name="Picture 2" descr="C:\Users\andrea.faltysova\Desktop\efde2f06bc5d23c62c82b100f5939c00_f204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1644650"/>
            <a:ext cx="5435600" cy="356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1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  <p:pic>
        <p:nvPicPr>
          <p:cNvPr id="2050" name="Picture 2" descr="C:\Users\andrea.faltysova\Desktop\5c9f11ef6c_103456983_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12776"/>
            <a:ext cx="5825654" cy="519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151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  <p:pic>
        <p:nvPicPr>
          <p:cNvPr id="3074" name="Picture 2" descr="C:\Users\andrea.faltysova\Desktop\260px-Jak052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67997"/>
            <a:ext cx="4791858" cy="458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5580112" y="1628800"/>
            <a:ext cx="3312368" cy="330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Je mnohostranně využitelný: slouží </a:t>
            </a:r>
            <a:r>
              <a:rPr lang="cs-CZ" dirty="0"/>
              <a:t>jako jezdecké </a:t>
            </a:r>
            <a:r>
              <a:rPr lang="cs-CZ" b="1" dirty="0"/>
              <a:t>zvíře</a:t>
            </a:r>
            <a:r>
              <a:rPr lang="cs-CZ" dirty="0"/>
              <a:t>, jako soumar je schopen nést v obtížném horském terénu až 150 kg zátěže, používá se </a:t>
            </a:r>
            <a:r>
              <a:rPr lang="cs-CZ" dirty="0" smtClean="0"/>
              <a:t>v </a:t>
            </a:r>
            <a:r>
              <a:rPr lang="cs-CZ" dirty="0"/>
              <a:t>zápřahu </a:t>
            </a:r>
            <a:r>
              <a:rPr lang="cs-CZ" dirty="0" smtClean="0"/>
              <a:t>i k </a:t>
            </a:r>
            <a:r>
              <a:rPr lang="cs-CZ" dirty="0"/>
              <a:t>obdělávání </a:t>
            </a:r>
            <a:r>
              <a:rPr lang="cs-CZ" dirty="0" smtClean="0"/>
              <a:t>polí, nahrazuje </a:t>
            </a:r>
            <a:r>
              <a:rPr lang="cs-CZ" dirty="0"/>
              <a:t>lidskou sílu, včetně nošení zavazadel </a:t>
            </a:r>
            <a:r>
              <a:rPr lang="cs-CZ" dirty="0" smtClean="0"/>
              <a:t>turistům, </a:t>
            </a:r>
            <a:r>
              <a:rPr lang="cs-CZ" dirty="0"/>
              <a:t>ale chová se pro vlnu, maso, </a:t>
            </a:r>
            <a:r>
              <a:rPr lang="cs-CZ" dirty="0" smtClean="0"/>
              <a:t>mléko …</a:t>
            </a:r>
          </a:p>
          <a:p>
            <a:endParaRPr lang="cs-CZ" dirty="0"/>
          </a:p>
          <a:p>
            <a:r>
              <a:rPr lang="cs-CZ" sz="1050" dirty="0" smtClean="0"/>
              <a:t>Zdroj: </a:t>
            </a:r>
            <a:r>
              <a:rPr lang="cs-CZ" sz="1050" dirty="0"/>
              <a:t>https://cs.wikipedia.org/wiki/</a:t>
            </a:r>
            <a:r>
              <a:rPr lang="cs-CZ" sz="1050" dirty="0" err="1"/>
              <a:t>Jak_domácí</a:t>
            </a:r>
            <a:endParaRPr lang="cs-CZ" sz="1050" dirty="0"/>
          </a:p>
        </p:txBody>
      </p:sp>
    </p:spTree>
    <p:extLst>
      <p:ext uri="{BB962C8B-B14F-4D97-AF65-F5344CB8AC3E}">
        <p14:creationId xmlns:p14="http://schemas.microsoft.com/office/powerpoint/2010/main" val="582258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  <p:pic>
        <p:nvPicPr>
          <p:cNvPr id="4098" name="Picture 2" descr="C:\Users\andrea.faltysova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556792"/>
            <a:ext cx="6753405" cy="447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94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dnes ano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  <p:pic>
        <p:nvPicPr>
          <p:cNvPr id="6146" name="Picture 2" descr="C:\Users\andrea.faltysova\Desktop\images (1)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6283"/>
            <a:ext cx="5127301" cy="315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andrea.faltysova\Desktop\shutterstock_socialwork1_460x304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149080"/>
            <a:ext cx="3867370" cy="2555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andrea.faltysova\Desktop\public-meetin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124744"/>
            <a:ext cx="3824698" cy="352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959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dnes ne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  <p:pic>
        <p:nvPicPr>
          <p:cNvPr id="7170" name="Picture 2" descr="C:\Users\andrea.faltysova\Desktop\slide_4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708920"/>
            <a:ext cx="4762809" cy="3572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andrea.faltysova\Desktop\2763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3632200" cy="363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395536" y="4494973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p</a:t>
            </a:r>
            <a:r>
              <a:rPr lang="cs-CZ" dirty="0" smtClean="0"/>
              <a:t>ro výkon veřejného opatrovnictví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7150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617189" y="1341565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>
              <a:lnSpc>
                <a:spcPct val="80000"/>
              </a:lnSpc>
              <a:spcAft>
                <a:spcPts val="600"/>
              </a:spcAft>
            </a:pP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Děkuji </a:t>
            </a:r>
            <a:r>
              <a:rPr lang="cs-CZ" altLang="cs-CZ" sz="3600" dirty="0">
                <a:solidFill>
                  <a:srgbClr val="14407E"/>
                </a:solidFill>
                <a:cs typeface="Times New Roman" pitchFamily="18" charset="0"/>
              </a:rPr>
              <a:t>za pozornost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2000" dirty="0" smtClean="0">
                <a:solidFill>
                  <a:srgbClr val="14407E"/>
                </a:solidFill>
                <a:cs typeface="Times New Roman" pitchFamily="18" charset="0"/>
              </a:rPr>
              <a:t>Mgr. Andrea Faltysová, DiS., MBA</a:t>
            </a:r>
          </a:p>
          <a:p>
            <a:endParaRPr 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r>
              <a:rPr lang="cs-CZ" sz="2000" dirty="0" smtClean="0">
                <a:solidFill>
                  <a:srgbClr val="14407E"/>
                </a:solidFill>
                <a:cs typeface="Times New Roman" pitchFamily="18" charset="0"/>
              </a:rPr>
              <a:t>vedoucí </a:t>
            </a:r>
            <a:r>
              <a:rPr lang="cs-CZ" sz="2000" dirty="0">
                <a:solidFill>
                  <a:srgbClr val="14407E"/>
                </a:solidFill>
                <a:cs typeface="Times New Roman" pitchFamily="18" charset="0"/>
              </a:rPr>
              <a:t>oddělení koncepce sociální práce a </a:t>
            </a:r>
            <a:r>
              <a:rPr lang="cs-CZ" sz="2000" dirty="0">
                <a:solidFill>
                  <a:srgbClr val="14407E"/>
                </a:solidFill>
                <a:cs typeface="Times New Roman" pitchFamily="18" charset="0"/>
              </a:rPr>
              <a:t>vzdělávání</a:t>
            </a:r>
          </a:p>
          <a:p>
            <a:r>
              <a:rPr lang="cs-CZ" sz="2000" dirty="0">
                <a:solidFill>
                  <a:srgbClr val="14407E"/>
                </a:solidFill>
                <a:cs typeface="Times New Roman" pitchFamily="18" charset="0"/>
              </a:rPr>
              <a:t>Ministerstva práce a sociálních věcí</a:t>
            </a:r>
            <a:endParaRPr 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  <p:pic>
        <p:nvPicPr>
          <p:cNvPr id="5122" name="Picture 2" descr="C:\Users\andrea.faltysova\Desktop\soundtrack-cert-vi-proc-13943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340768"/>
            <a:ext cx="3029322" cy="1823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116</Words>
  <Application>Microsoft Office PowerPoint</Application>
  <PresentationFormat>Předvádění na obrazovce (4:3)</PresentationFormat>
  <Paragraphs>37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prezentace</vt:lpstr>
      <vt:lpstr>Workshop projektu systémová podpora  sociální práce v obcích</vt:lpstr>
      <vt:lpstr>Aktuální otázky v oblasti výkonu sociální práce ve vztahu k veřejnému opatrovnictví </vt:lpstr>
      <vt:lpstr>PROČ?</vt:lpstr>
      <vt:lpstr>KDO?</vt:lpstr>
      <vt:lpstr>Jak?</vt:lpstr>
      <vt:lpstr>Jak?</vt:lpstr>
      <vt:lpstr>Co dnes ano</vt:lpstr>
      <vt:lpstr>Co dnes ne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2018-02-01T08:01:54Z</dcterms:modified>
</cp:coreProperties>
</file>