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</p:sldMasterIdLst>
  <p:notesMasterIdLst>
    <p:notesMasterId r:id="rId16"/>
  </p:notesMasterIdLst>
  <p:sldIdLst>
    <p:sldId id="256" r:id="rId7"/>
    <p:sldId id="292" r:id="rId8"/>
    <p:sldId id="296" r:id="rId9"/>
    <p:sldId id="297" r:id="rId10"/>
    <p:sldId id="298" r:id="rId11"/>
    <p:sldId id="299" r:id="rId12"/>
    <p:sldId id="302" r:id="rId13"/>
    <p:sldId id="301" r:id="rId14"/>
    <p:sldId id="289" r:id="rId15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7802" autoAdjust="0"/>
  </p:normalViewPr>
  <p:slideViewPr>
    <p:cSldViewPr snapToGrid="0" snapToObjects="1" showGuides="1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7A0AF-00B1-449D-A372-FF04EBB5B26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50D9C96-E1D5-4037-947B-51BA7AD62731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Pomoc indywidulanym osobom </a:t>
          </a:r>
          <a:endParaRPr lang="pl-PL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C3A83-D111-4E55-9FF5-F909E2CFA80C}" type="parTrans" cxnId="{09F47A5A-8871-4274-BABE-4E3EE5476BD8}">
      <dgm:prSet/>
      <dgm:spPr/>
      <dgm:t>
        <a:bodyPr/>
        <a:lstStyle/>
        <a:p>
          <a:endParaRPr lang="pl-PL"/>
        </a:p>
      </dgm:t>
    </dgm:pt>
    <dgm:pt modelId="{80A96D1C-E653-4CAA-BA17-18A6CA396B10}" type="sibTrans" cxnId="{09F47A5A-8871-4274-BABE-4E3EE5476BD8}">
      <dgm:prSet/>
      <dgm:spPr/>
      <dgm:t>
        <a:bodyPr/>
        <a:lstStyle/>
        <a:p>
          <a:endParaRPr lang="pl-PL"/>
        </a:p>
      </dgm:t>
    </dgm:pt>
    <dgm:pt modelId="{BD5BD935-8AFA-4292-9AE6-4A05AAD94DF1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PRACA SOCJALNA (</a:t>
          </a:r>
          <a:r>
            <a:rPr lang="pl-PL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indywidualna, projekty socjalne, streetwork)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9A0A7-0A11-4DDC-BA39-85B2706548E2}" type="parTrans" cxnId="{CC6F1F3B-1FEC-4215-A5A6-F3C37FC94E9B}">
      <dgm:prSet/>
      <dgm:spPr/>
      <dgm:t>
        <a:bodyPr/>
        <a:lstStyle/>
        <a:p>
          <a:endParaRPr lang="pl-PL"/>
        </a:p>
      </dgm:t>
    </dgm:pt>
    <dgm:pt modelId="{599E9E74-B630-402B-BEFB-23CA1142A465}" type="sibTrans" cxnId="{CC6F1F3B-1FEC-4215-A5A6-F3C37FC94E9B}">
      <dgm:prSet/>
      <dgm:spPr/>
      <dgm:t>
        <a:bodyPr/>
        <a:lstStyle/>
        <a:p>
          <a:endParaRPr lang="pl-PL"/>
        </a:p>
      </dgm:t>
    </dgm:pt>
    <dgm:pt modelId="{00A68F69-4467-40F4-881F-FB12B408E51C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Udzielanie świadczeń na zaspokojenie niezbędnych potrzeb życiowych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D6087-71A2-4D96-9A15-7EF32BE3ACA6}" type="parTrans" cxnId="{74EA34E3-986C-4AA3-AE5A-303CE1F9FDE7}">
      <dgm:prSet/>
      <dgm:spPr/>
      <dgm:t>
        <a:bodyPr/>
        <a:lstStyle/>
        <a:p>
          <a:endParaRPr lang="pl-PL"/>
        </a:p>
      </dgm:t>
    </dgm:pt>
    <dgm:pt modelId="{01249A8B-1D63-4AB5-95F0-52297E0D1CC2}" type="sibTrans" cxnId="{74EA34E3-986C-4AA3-AE5A-303CE1F9FDE7}">
      <dgm:prSet/>
      <dgm:spPr/>
      <dgm:t>
        <a:bodyPr/>
        <a:lstStyle/>
        <a:p>
          <a:endParaRPr lang="pl-PL"/>
        </a:p>
      </dgm:t>
    </dgm:pt>
    <dgm:pt modelId="{E1E729DE-4D4B-4087-9C0B-F1331EC6D9B8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Kierowanie do usług społecznych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B0D5D-9DAF-4E16-9A76-36B12E6264CA}" type="parTrans" cxnId="{E00668A5-63C5-40F2-89BD-086F22B1B21E}">
      <dgm:prSet/>
      <dgm:spPr/>
      <dgm:t>
        <a:bodyPr/>
        <a:lstStyle/>
        <a:p>
          <a:endParaRPr lang="pl-PL"/>
        </a:p>
      </dgm:t>
    </dgm:pt>
    <dgm:pt modelId="{C3A9FF6D-2B49-4732-8FAE-1EF4799F501B}" type="sibTrans" cxnId="{E00668A5-63C5-40F2-89BD-086F22B1B21E}">
      <dgm:prSet/>
      <dgm:spPr/>
      <dgm:t>
        <a:bodyPr/>
        <a:lstStyle/>
        <a:p>
          <a:endParaRPr lang="pl-PL"/>
        </a:p>
      </dgm:t>
    </dgm:pt>
    <dgm:pt modelId="{1BAB15B3-B1AD-48F8-B4E5-54CEEAF36BAD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Wspieranie NGO i inicjatyw społecznych </a:t>
          </a:r>
          <a:endParaRPr lang="pl-PL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C5C0B-2FF5-4468-BF1D-94B3FBA0742B}" type="parTrans" cxnId="{0902E905-C23C-41B6-A22C-3493FE0FB68C}">
      <dgm:prSet/>
      <dgm:spPr/>
      <dgm:t>
        <a:bodyPr/>
        <a:lstStyle/>
        <a:p>
          <a:endParaRPr lang="pl-PL"/>
        </a:p>
      </dgm:t>
    </dgm:pt>
    <dgm:pt modelId="{6B85996A-9A43-4804-8C3C-6F8D56B89FE2}" type="sibTrans" cxnId="{0902E905-C23C-41B6-A22C-3493FE0FB68C}">
      <dgm:prSet/>
      <dgm:spPr/>
      <dgm:t>
        <a:bodyPr/>
        <a:lstStyle/>
        <a:p>
          <a:endParaRPr lang="pl-PL"/>
        </a:p>
      </dgm:t>
    </dgm:pt>
    <dgm:pt modelId="{83E1F868-51A1-4468-BC70-C7CEA156455B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Powierzenie NGO realizacji zadań  w trybie konkursów ofert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062AC-81F2-40DF-A8D0-D47C37853005}" type="parTrans" cxnId="{5C24587B-2C89-43CF-9D77-83691AEA5292}">
      <dgm:prSet/>
      <dgm:spPr/>
      <dgm:t>
        <a:bodyPr/>
        <a:lstStyle/>
        <a:p>
          <a:endParaRPr lang="pl-PL"/>
        </a:p>
      </dgm:t>
    </dgm:pt>
    <dgm:pt modelId="{5E23F58E-5183-4EC6-8C40-DFFC8938B3C1}" type="sibTrans" cxnId="{5C24587B-2C89-43CF-9D77-83691AEA5292}">
      <dgm:prSet/>
      <dgm:spPr/>
      <dgm:t>
        <a:bodyPr/>
        <a:lstStyle/>
        <a:p>
          <a:endParaRPr lang="pl-PL"/>
        </a:p>
      </dgm:t>
    </dgm:pt>
    <dgm:pt modelId="{345178C2-A986-4AAD-831A-BE3E023E02E0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Wspieranie NGO  w realizacji zadań w trybie konkursów ofert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DEF93-888A-4E79-8E13-E0462F14D8CA}" type="parTrans" cxnId="{18718510-D498-4547-8053-8B10D6EB9D96}">
      <dgm:prSet/>
      <dgm:spPr/>
      <dgm:t>
        <a:bodyPr/>
        <a:lstStyle/>
        <a:p>
          <a:endParaRPr lang="pl-PL"/>
        </a:p>
      </dgm:t>
    </dgm:pt>
    <dgm:pt modelId="{789F7568-4693-4ED1-9796-4EE47E963111}" type="sibTrans" cxnId="{18718510-D498-4547-8053-8B10D6EB9D96}">
      <dgm:prSet/>
      <dgm:spPr/>
      <dgm:t>
        <a:bodyPr/>
        <a:lstStyle/>
        <a:p>
          <a:endParaRPr lang="pl-PL"/>
        </a:p>
      </dgm:t>
    </dgm:pt>
    <dgm:pt modelId="{B124829C-91BC-4603-A468-3A17E1FB0CEA}">
      <dgm:prSet phldrT="[Tekst]"/>
      <dgm:spPr/>
      <dgm:t>
        <a:bodyPr/>
        <a:lstStyle/>
        <a:p>
          <a:r>
            <a:rPr lang="pl-PL" dirty="0" smtClean="0">
              <a:latin typeface="Lato" panose="020F0502020204030203" pitchFamily="34" charset="-18"/>
            </a:rPr>
            <a:t>Wymiana informacji, konsultacje</a:t>
          </a:r>
          <a:endParaRPr lang="pl-PL" dirty="0">
            <a:latin typeface="Lato" panose="020F0502020204030203" pitchFamily="34" charset="-18"/>
          </a:endParaRPr>
        </a:p>
      </dgm:t>
    </dgm:pt>
    <dgm:pt modelId="{711ACF9B-6C7D-4AF6-8EF9-59AE05BBC4A4}" type="parTrans" cxnId="{51BC1329-A5D8-4467-B3BE-B00F9B5AEE5B}">
      <dgm:prSet/>
      <dgm:spPr/>
      <dgm:t>
        <a:bodyPr/>
        <a:lstStyle/>
        <a:p>
          <a:endParaRPr lang="pl-PL"/>
        </a:p>
      </dgm:t>
    </dgm:pt>
    <dgm:pt modelId="{ADBDDB03-E386-4B76-8C85-8C52D7013EB7}" type="sibTrans" cxnId="{51BC1329-A5D8-4467-B3BE-B00F9B5AEE5B}">
      <dgm:prSet/>
      <dgm:spPr/>
      <dgm:t>
        <a:bodyPr/>
        <a:lstStyle/>
        <a:p>
          <a:endParaRPr lang="pl-PL"/>
        </a:p>
      </dgm:t>
    </dgm:pt>
    <dgm:pt modelId="{0A1EB58C-5EF7-4987-8197-DCB8C28AA32C}" type="pres">
      <dgm:prSet presAssocID="{2147A0AF-00B1-449D-A372-FF04EBB5B26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B5019D4A-4EA0-4100-9442-F23A8D826729}" type="pres">
      <dgm:prSet presAssocID="{550D9C96-E1D5-4037-947B-51BA7AD62731}" presName="root" presStyleCnt="0">
        <dgm:presLayoutVars>
          <dgm:chMax/>
          <dgm:chPref/>
        </dgm:presLayoutVars>
      </dgm:prSet>
      <dgm:spPr/>
    </dgm:pt>
    <dgm:pt modelId="{70F584F9-012A-45CF-8344-D8C48C6483C9}" type="pres">
      <dgm:prSet presAssocID="{550D9C96-E1D5-4037-947B-51BA7AD62731}" presName="rootComposite" presStyleCnt="0">
        <dgm:presLayoutVars/>
      </dgm:prSet>
      <dgm:spPr/>
    </dgm:pt>
    <dgm:pt modelId="{3FB3E2AF-7696-43F1-AE60-2C60CDC388CA}" type="pres">
      <dgm:prSet presAssocID="{550D9C96-E1D5-4037-947B-51BA7AD62731}" presName="ParentAccent" presStyleLbl="alignNode1" presStyleIdx="0" presStyleCnt="2" custFlipVert="0" custScaleY="47923" custLinFactNeighborX="255"/>
      <dgm:spPr/>
    </dgm:pt>
    <dgm:pt modelId="{5086CE11-DB10-4D67-9C06-EEF97BBFC914}" type="pres">
      <dgm:prSet presAssocID="{550D9C96-E1D5-4037-947B-51BA7AD62731}" presName="ParentSmallAccent" presStyleLbl="fgAcc1" presStyleIdx="0" presStyleCnt="2"/>
      <dgm:spPr/>
    </dgm:pt>
    <dgm:pt modelId="{09DBC5D7-1FA8-4E60-B6DE-9D82653D0699}" type="pres">
      <dgm:prSet presAssocID="{550D9C96-E1D5-4037-947B-51BA7AD62731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3CD259-8AD2-430C-ACAC-88EA80A572D5}" type="pres">
      <dgm:prSet presAssocID="{550D9C96-E1D5-4037-947B-51BA7AD62731}" presName="childShape" presStyleCnt="0">
        <dgm:presLayoutVars>
          <dgm:chMax val="0"/>
          <dgm:chPref val="0"/>
        </dgm:presLayoutVars>
      </dgm:prSet>
      <dgm:spPr/>
    </dgm:pt>
    <dgm:pt modelId="{2A9ABE8D-340B-4650-BE6A-0242205038A3}" type="pres">
      <dgm:prSet presAssocID="{BD5BD935-8AFA-4292-9AE6-4A05AAD94DF1}" presName="childComposite" presStyleCnt="0">
        <dgm:presLayoutVars>
          <dgm:chMax val="0"/>
          <dgm:chPref val="0"/>
        </dgm:presLayoutVars>
      </dgm:prSet>
      <dgm:spPr/>
    </dgm:pt>
    <dgm:pt modelId="{FBA0F7ED-73B1-4F5D-BD5A-8AB48D43BD60}" type="pres">
      <dgm:prSet presAssocID="{BD5BD935-8AFA-4292-9AE6-4A05AAD94DF1}" presName="ChildAccent" presStyleLbl="solidFgAcc1" presStyleIdx="0" presStyleCnt="6"/>
      <dgm:spPr/>
    </dgm:pt>
    <dgm:pt modelId="{AC0A4272-B646-4EF1-94DD-9B64BAADD4A1}" type="pres">
      <dgm:prSet presAssocID="{BD5BD935-8AFA-4292-9AE6-4A05AAD94DF1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ACDAC7-CCF0-40D5-9AC8-F355E2B4614F}" type="pres">
      <dgm:prSet presAssocID="{00A68F69-4467-40F4-881F-FB12B408E51C}" presName="childComposite" presStyleCnt="0">
        <dgm:presLayoutVars>
          <dgm:chMax val="0"/>
          <dgm:chPref val="0"/>
        </dgm:presLayoutVars>
      </dgm:prSet>
      <dgm:spPr/>
    </dgm:pt>
    <dgm:pt modelId="{3D93CB62-148C-4809-9051-4CCAAA038A56}" type="pres">
      <dgm:prSet presAssocID="{00A68F69-4467-40F4-881F-FB12B408E51C}" presName="ChildAccent" presStyleLbl="solidFgAcc1" presStyleIdx="1" presStyleCnt="6"/>
      <dgm:spPr/>
    </dgm:pt>
    <dgm:pt modelId="{2633D2CE-39F6-4155-9155-983C559E919D}" type="pres">
      <dgm:prSet presAssocID="{00A68F69-4467-40F4-881F-FB12B408E51C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F89A98-A54C-4748-99D8-6836DDF1D8B5}" type="pres">
      <dgm:prSet presAssocID="{E1E729DE-4D4B-4087-9C0B-F1331EC6D9B8}" presName="childComposite" presStyleCnt="0">
        <dgm:presLayoutVars>
          <dgm:chMax val="0"/>
          <dgm:chPref val="0"/>
        </dgm:presLayoutVars>
      </dgm:prSet>
      <dgm:spPr/>
    </dgm:pt>
    <dgm:pt modelId="{0F89C974-674A-4D35-B855-2C69D41980BF}" type="pres">
      <dgm:prSet presAssocID="{E1E729DE-4D4B-4087-9C0B-F1331EC6D9B8}" presName="ChildAccent" presStyleLbl="solidFgAcc1" presStyleIdx="2" presStyleCnt="6"/>
      <dgm:spPr/>
    </dgm:pt>
    <dgm:pt modelId="{E37AC324-62EF-44EF-A1EA-CAAD3DEDD349}" type="pres">
      <dgm:prSet presAssocID="{E1E729DE-4D4B-4087-9C0B-F1331EC6D9B8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E9F6AF-1908-477B-BB31-4FF032801C26}" type="pres">
      <dgm:prSet presAssocID="{1BAB15B3-B1AD-48F8-B4E5-54CEEAF36BAD}" presName="root" presStyleCnt="0">
        <dgm:presLayoutVars>
          <dgm:chMax/>
          <dgm:chPref/>
        </dgm:presLayoutVars>
      </dgm:prSet>
      <dgm:spPr/>
    </dgm:pt>
    <dgm:pt modelId="{96259AD8-0ED8-4F3F-A91D-50600F54A4FA}" type="pres">
      <dgm:prSet presAssocID="{1BAB15B3-B1AD-48F8-B4E5-54CEEAF36BAD}" presName="rootComposite" presStyleCnt="0">
        <dgm:presLayoutVars/>
      </dgm:prSet>
      <dgm:spPr/>
    </dgm:pt>
    <dgm:pt modelId="{9C480823-ED9C-45C7-B2B7-57DC43A30E4C}" type="pres">
      <dgm:prSet presAssocID="{1BAB15B3-B1AD-48F8-B4E5-54CEEAF36BAD}" presName="ParentAccent" presStyleLbl="alignNode1" presStyleIdx="1" presStyleCnt="2" custFlipVert="1" custScaleY="56593"/>
      <dgm:spPr/>
    </dgm:pt>
    <dgm:pt modelId="{FF40CD26-CFDC-4CED-AD05-5A5CB705D671}" type="pres">
      <dgm:prSet presAssocID="{1BAB15B3-B1AD-48F8-B4E5-54CEEAF36BAD}" presName="ParentSmallAccent" presStyleLbl="fgAcc1" presStyleIdx="1" presStyleCnt="2"/>
      <dgm:spPr/>
    </dgm:pt>
    <dgm:pt modelId="{6E048D39-7C83-4D2B-97DC-87D79FAEAE50}" type="pres">
      <dgm:prSet presAssocID="{1BAB15B3-B1AD-48F8-B4E5-54CEEAF36BAD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B4F63C-39F5-467A-BDA7-84C55C71CC87}" type="pres">
      <dgm:prSet presAssocID="{1BAB15B3-B1AD-48F8-B4E5-54CEEAF36BAD}" presName="childShape" presStyleCnt="0">
        <dgm:presLayoutVars>
          <dgm:chMax val="0"/>
          <dgm:chPref val="0"/>
        </dgm:presLayoutVars>
      </dgm:prSet>
      <dgm:spPr/>
    </dgm:pt>
    <dgm:pt modelId="{5C154761-D15F-42D8-B00C-D560EEB45320}" type="pres">
      <dgm:prSet presAssocID="{83E1F868-51A1-4468-BC70-C7CEA156455B}" presName="childComposite" presStyleCnt="0">
        <dgm:presLayoutVars>
          <dgm:chMax val="0"/>
          <dgm:chPref val="0"/>
        </dgm:presLayoutVars>
      </dgm:prSet>
      <dgm:spPr/>
    </dgm:pt>
    <dgm:pt modelId="{2CDC3821-9E1B-4BF3-8F38-FE05BF7AE1E3}" type="pres">
      <dgm:prSet presAssocID="{83E1F868-51A1-4468-BC70-C7CEA156455B}" presName="ChildAccent" presStyleLbl="solidFgAcc1" presStyleIdx="3" presStyleCnt="6"/>
      <dgm:spPr/>
    </dgm:pt>
    <dgm:pt modelId="{0B4C2D22-6EDC-4420-84AE-DAAD6A55DDB6}" type="pres">
      <dgm:prSet presAssocID="{83E1F868-51A1-4468-BC70-C7CEA156455B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D808D4-DFBD-4C50-BE8F-B55901503C1B}" type="pres">
      <dgm:prSet presAssocID="{345178C2-A986-4AAD-831A-BE3E023E02E0}" presName="childComposite" presStyleCnt="0">
        <dgm:presLayoutVars>
          <dgm:chMax val="0"/>
          <dgm:chPref val="0"/>
        </dgm:presLayoutVars>
      </dgm:prSet>
      <dgm:spPr/>
    </dgm:pt>
    <dgm:pt modelId="{EB3845FF-60DA-447D-AC45-D92CA725F4DC}" type="pres">
      <dgm:prSet presAssocID="{345178C2-A986-4AAD-831A-BE3E023E02E0}" presName="ChildAccent" presStyleLbl="solidFgAcc1" presStyleIdx="4" presStyleCnt="6"/>
      <dgm:spPr/>
    </dgm:pt>
    <dgm:pt modelId="{6514D18D-0D34-4346-9F38-2A0F3EA59B35}" type="pres">
      <dgm:prSet presAssocID="{345178C2-A986-4AAD-831A-BE3E023E02E0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4846F9-6069-4220-8CE0-FB0020C7E577}" type="pres">
      <dgm:prSet presAssocID="{B124829C-91BC-4603-A468-3A17E1FB0CEA}" presName="childComposite" presStyleCnt="0">
        <dgm:presLayoutVars>
          <dgm:chMax val="0"/>
          <dgm:chPref val="0"/>
        </dgm:presLayoutVars>
      </dgm:prSet>
      <dgm:spPr/>
    </dgm:pt>
    <dgm:pt modelId="{0373893F-F91F-420F-9112-DEFD5DD47EA3}" type="pres">
      <dgm:prSet presAssocID="{B124829C-91BC-4603-A468-3A17E1FB0CEA}" presName="ChildAccent" presStyleLbl="solidFgAcc1" presStyleIdx="5" presStyleCnt="6"/>
      <dgm:spPr/>
    </dgm:pt>
    <dgm:pt modelId="{B99535AC-BDA4-4DB8-8B6E-9E41EC440D04}" type="pres">
      <dgm:prSet presAssocID="{B124829C-91BC-4603-A468-3A17E1FB0CEA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5A7B64-4E44-4A8A-ABBC-F74225323F9C}" type="presOf" srcId="{1BAB15B3-B1AD-48F8-B4E5-54CEEAF36BAD}" destId="{6E048D39-7C83-4D2B-97DC-87D79FAEAE50}" srcOrd="0" destOrd="0" presId="urn:microsoft.com/office/officeart/2008/layout/SquareAccentList"/>
    <dgm:cxn modelId="{27D88FB5-DD95-4D95-BC9F-8FF948884C93}" type="presOf" srcId="{345178C2-A986-4AAD-831A-BE3E023E02E0}" destId="{6514D18D-0D34-4346-9F38-2A0F3EA59B35}" srcOrd="0" destOrd="0" presId="urn:microsoft.com/office/officeart/2008/layout/SquareAccentList"/>
    <dgm:cxn modelId="{18718510-D498-4547-8053-8B10D6EB9D96}" srcId="{1BAB15B3-B1AD-48F8-B4E5-54CEEAF36BAD}" destId="{345178C2-A986-4AAD-831A-BE3E023E02E0}" srcOrd="1" destOrd="0" parTransId="{BC9DEF93-888A-4E79-8E13-E0462F14D8CA}" sibTransId="{789F7568-4693-4ED1-9796-4EE47E963111}"/>
    <dgm:cxn modelId="{51BC1329-A5D8-4467-B3BE-B00F9B5AEE5B}" srcId="{1BAB15B3-B1AD-48F8-B4E5-54CEEAF36BAD}" destId="{B124829C-91BC-4603-A468-3A17E1FB0CEA}" srcOrd="2" destOrd="0" parTransId="{711ACF9B-6C7D-4AF6-8EF9-59AE05BBC4A4}" sibTransId="{ADBDDB03-E386-4B76-8C85-8C52D7013EB7}"/>
    <dgm:cxn modelId="{74EA34E3-986C-4AA3-AE5A-303CE1F9FDE7}" srcId="{550D9C96-E1D5-4037-947B-51BA7AD62731}" destId="{00A68F69-4467-40F4-881F-FB12B408E51C}" srcOrd="1" destOrd="0" parTransId="{D63D6087-71A2-4D96-9A15-7EF32BE3ACA6}" sibTransId="{01249A8B-1D63-4AB5-95F0-52297E0D1CC2}"/>
    <dgm:cxn modelId="{509A0685-FC4C-4C35-AE1B-3691BB5869EF}" type="presOf" srcId="{2147A0AF-00B1-449D-A372-FF04EBB5B266}" destId="{0A1EB58C-5EF7-4987-8197-DCB8C28AA32C}" srcOrd="0" destOrd="0" presId="urn:microsoft.com/office/officeart/2008/layout/SquareAccentList"/>
    <dgm:cxn modelId="{E00668A5-63C5-40F2-89BD-086F22B1B21E}" srcId="{550D9C96-E1D5-4037-947B-51BA7AD62731}" destId="{E1E729DE-4D4B-4087-9C0B-F1331EC6D9B8}" srcOrd="2" destOrd="0" parTransId="{B15B0D5D-9DAF-4E16-9A76-36B12E6264CA}" sibTransId="{C3A9FF6D-2B49-4732-8FAE-1EF4799F501B}"/>
    <dgm:cxn modelId="{0902E905-C23C-41B6-A22C-3493FE0FB68C}" srcId="{2147A0AF-00B1-449D-A372-FF04EBB5B266}" destId="{1BAB15B3-B1AD-48F8-B4E5-54CEEAF36BAD}" srcOrd="1" destOrd="0" parTransId="{BFBC5C0B-2FF5-4468-BF1D-94B3FBA0742B}" sibTransId="{6B85996A-9A43-4804-8C3C-6F8D56B89FE2}"/>
    <dgm:cxn modelId="{4DB9DD4D-DD00-4EBE-92A2-4B02ADED65DF}" type="presOf" srcId="{83E1F868-51A1-4468-BC70-C7CEA156455B}" destId="{0B4C2D22-6EDC-4420-84AE-DAAD6A55DDB6}" srcOrd="0" destOrd="0" presId="urn:microsoft.com/office/officeart/2008/layout/SquareAccentList"/>
    <dgm:cxn modelId="{5C24587B-2C89-43CF-9D77-83691AEA5292}" srcId="{1BAB15B3-B1AD-48F8-B4E5-54CEEAF36BAD}" destId="{83E1F868-51A1-4468-BC70-C7CEA156455B}" srcOrd="0" destOrd="0" parTransId="{FF9062AC-81F2-40DF-A8D0-D47C37853005}" sibTransId="{5E23F58E-5183-4EC6-8C40-DFFC8938B3C1}"/>
    <dgm:cxn modelId="{94CA7069-8BFA-44B4-84E6-4F10908F6120}" type="presOf" srcId="{550D9C96-E1D5-4037-947B-51BA7AD62731}" destId="{09DBC5D7-1FA8-4E60-B6DE-9D82653D0699}" srcOrd="0" destOrd="0" presId="urn:microsoft.com/office/officeart/2008/layout/SquareAccentList"/>
    <dgm:cxn modelId="{C37A8E19-0DEF-401B-BE42-D5DBAA8BB32A}" type="presOf" srcId="{00A68F69-4467-40F4-881F-FB12B408E51C}" destId="{2633D2CE-39F6-4155-9155-983C559E919D}" srcOrd="0" destOrd="0" presId="urn:microsoft.com/office/officeart/2008/layout/SquareAccentList"/>
    <dgm:cxn modelId="{09F47A5A-8871-4274-BABE-4E3EE5476BD8}" srcId="{2147A0AF-00B1-449D-A372-FF04EBB5B266}" destId="{550D9C96-E1D5-4037-947B-51BA7AD62731}" srcOrd="0" destOrd="0" parTransId="{BD4C3A83-D111-4E55-9FF5-F909E2CFA80C}" sibTransId="{80A96D1C-E653-4CAA-BA17-18A6CA396B10}"/>
    <dgm:cxn modelId="{49679B47-FEA1-4D38-A602-1687FFD7901D}" type="presOf" srcId="{E1E729DE-4D4B-4087-9C0B-F1331EC6D9B8}" destId="{E37AC324-62EF-44EF-A1EA-CAAD3DEDD349}" srcOrd="0" destOrd="0" presId="urn:microsoft.com/office/officeart/2008/layout/SquareAccentList"/>
    <dgm:cxn modelId="{CC6F1F3B-1FEC-4215-A5A6-F3C37FC94E9B}" srcId="{550D9C96-E1D5-4037-947B-51BA7AD62731}" destId="{BD5BD935-8AFA-4292-9AE6-4A05AAD94DF1}" srcOrd="0" destOrd="0" parTransId="{B5A9A0A7-0A11-4DDC-BA39-85B2706548E2}" sibTransId="{599E9E74-B630-402B-BEFB-23CA1142A465}"/>
    <dgm:cxn modelId="{227640AD-8A13-4D26-BBFD-C1D7B5EDCE17}" type="presOf" srcId="{B124829C-91BC-4603-A468-3A17E1FB0CEA}" destId="{B99535AC-BDA4-4DB8-8B6E-9E41EC440D04}" srcOrd="0" destOrd="0" presId="urn:microsoft.com/office/officeart/2008/layout/SquareAccentList"/>
    <dgm:cxn modelId="{02FD998D-D118-4414-A784-937F08D4E0E7}" type="presOf" srcId="{BD5BD935-8AFA-4292-9AE6-4A05AAD94DF1}" destId="{AC0A4272-B646-4EF1-94DD-9B64BAADD4A1}" srcOrd="0" destOrd="0" presId="urn:microsoft.com/office/officeart/2008/layout/SquareAccentList"/>
    <dgm:cxn modelId="{F8686E8A-20F4-457B-ACA1-EFA9E7793D7C}" type="presParOf" srcId="{0A1EB58C-5EF7-4987-8197-DCB8C28AA32C}" destId="{B5019D4A-4EA0-4100-9442-F23A8D826729}" srcOrd="0" destOrd="0" presId="urn:microsoft.com/office/officeart/2008/layout/SquareAccentList"/>
    <dgm:cxn modelId="{A48E1BC5-3798-419E-9B90-6C6698CDAD02}" type="presParOf" srcId="{B5019D4A-4EA0-4100-9442-F23A8D826729}" destId="{70F584F9-012A-45CF-8344-D8C48C6483C9}" srcOrd="0" destOrd="0" presId="urn:microsoft.com/office/officeart/2008/layout/SquareAccentList"/>
    <dgm:cxn modelId="{9E86C689-9D09-4671-9983-025B018E3E97}" type="presParOf" srcId="{70F584F9-012A-45CF-8344-D8C48C6483C9}" destId="{3FB3E2AF-7696-43F1-AE60-2C60CDC388CA}" srcOrd="0" destOrd="0" presId="urn:microsoft.com/office/officeart/2008/layout/SquareAccentList"/>
    <dgm:cxn modelId="{2B84AB7B-7762-437A-90FA-A042D98D6BC2}" type="presParOf" srcId="{70F584F9-012A-45CF-8344-D8C48C6483C9}" destId="{5086CE11-DB10-4D67-9C06-EEF97BBFC914}" srcOrd="1" destOrd="0" presId="urn:microsoft.com/office/officeart/2008/layout/SquareAccentList"/>
    <dgm:cxn modelId="{4339643F-852B-45CC-BEC1-727C6A75D274}" type="presParOf" srcId="{70F584F9-012A-45CF-8344-D8C48C6483C9}" destId="{09DBC5D7-1FA8-4E60-B6DE-9D82653D0699}" srcOrd="2" destOrd="0" presId="urn:microsoft.com/office/officeart/2008/layout/SquareAccentList"/>
    <dgm:cxn modelId="{82D403E6-9201-4EFC-8F9E-9D2D268455C2}" type="presParOf" srcId="{B5019D4A-4EA0-4100-9442-F23A8D826729}" destId="{FC3CD259-8AD2-430C-ACAC-88EA80A572D5}" srcOrd="1" destOrd="0" presId="urn:microsoft.com/office/officeart/2008/layout/SquareAccentList"/>
    <dgm:cxn modelId="{5698887F-9280-4B77-87DB-DA45321D7195}" type="presParOf" srcId="{FC3CD259-8AD2-430C-ACAC-88EA80A572D5}" destId="{2A9ABE8D-340B-4650-BE6A-0242205038A3}" srcOrd="0" destOrd="0" presId="urn:microsoft.com/office/officeart/2008/layout/SquareAccentList"/>
    <dgm:cxn modelId="{87E35B3C-98EE-491A-B2EA-7113E8CE220F}" type="presParOf" srcId="{2A9ABE8D-340B-4650-BE6A-0242205038A3}" destId="{FBA0F7ED-73B1-4F5D-BD5A-8AB48D43BD60}" srcOrd="0" destOrd="0" presId="urn:microsoft.com/office/officeart/2008/layout/SquareAccentList"/>
    <dgm:cxn modelId="{DCD5C599-C1A2-4E1C-9D59-B1BB0C312574}" type="presParOf" srcId="{2A9ABE8D-340B-4650-BE6A-0242205038A3}" destId="{AC0A4272-B646-4EF1-94DD-9B64BAADD4A1}" srcOrd="1" destOrd="0" presId="urn:microsoft.com/office/officeart/2008/layout/SquareAccentList"/>
    <dgm:cxn modelId="{5B53734C-32AB-4847-B6F0-51DD650E2E48}" type="presParOf" srcId="{FC3CD259-8AD2-430C-ACAC-88EA80A572D5}" destId="{1FACDAC7-CCF0-40D5-9AC8-F355E2B4614F}" srcOrd="1" destOrd="0" presId="urn:microsoft.com/office/officeart/2008/layout/SquareAccentList"/>
    <dgm:cxn modelId="{1F89A1EC-6F01-4F71-820D-1487F02D49CC}" type="presParOf" srcId="{1FACDAC7-CCF0-40D5-9AC8-F355E2B4614F}" destId="{3D93CB62-148C-4809-9051-4CCAAA038A56}" srcOrd="0" destOrd="0" presId="urn:microsoft.com/office/officeart/2008/layout/SquareAccentList"/>
    <dgm:cxn modelId="{1CB1A66B-F426-443E-8E1E-33006A62185C}" type="presParOf" srcId="{1FACDAC7-CCF0-40D5-9AC8-F355E2B4614F}" destId="{2633D2CE-39F6-4155-9155-983C559E919D}" srcOrd="1" destOrd="0" presId="urn:microsoft.com/office/officeart/2008/layout/SquareAccentList"/>
    <dgm:cxn modelId="{3B66C99F-D11F-4D83-9FA2-F7ABF9283E4D}" type="presParOf" srcId="{FC3CD259-8AD2-430C-ACAC-88EA80A572D5}" destId="{8DF89A98-A54C-4748-99D8-6836DDF1D8B5}" srcOrd="2" destOrd="0" presId="urn:microsoft.com/office/officeart/2008/layout/SquareAccentList"/>
    <dgm:cxn modelId="{14E998D5-9214-407D-8825-FBAD8C0AE657}" type="presParOf" srcId="{8DF89A98-A54C-4748-99D8-6836DDF1D8B5}" destId="{0F89C974-674A-4D35-B855-2C69D41980BF}" srcOrd="0" destOrd="0" presId="urn:microsoft.com/office/officeart/2008/layout/SquareAccentList"/>
    <dgm:cxn modelId="{76FD60B5-EB1B-4023-B587-4A8DA5519B4A}" type="presParOf" srcId="{8DF89A98-A54C-4748-99D8-6836DDF1D8B5}" destId="{E37AC324-62EF-44EF-A1EA-CAAD3DEDD349}" srcOrd="1" destOrd="0" presId="urn:microsoft.com/office/officeart/2008/layout/SquareAccentList"/>
    <dgm:cxn modelId="{755B7787-DD00-4464-9538-B4481C33225E}" type="presParOf" srcId="{0A1EB58C-5EF7-4987-8197-DCB8C28AA32C}" destId="{7EE9F6AF-1908-477B-BB31-4FF032801C26}" srcOrd="1" destOrd="0" presId="urn:microsoft.com/office/officeart/2008/layout/SquareAccentList"/>
    <dgm:cxn modelId="{F6F679AD-3015-4E3E-9509-A20F788DB988}" type="presParOf" srcId="{7EE9F6AF-1908-477B-BB31-4FF032801C26}" destId="{96259AD8-0ED8-4F3F-A91D-50600F54A4FA}" srcOrd="0" destOrd="0" presId="urn:microsoft.com/office/officeart/2008/layout/SquareAccentList"/>
    <dgm:cxn modelId="{E088D377-79AD-45E3-B355-36778FA995E0}" type="presParOf" srcId="{96259AD8-0ED8-4F3F-A91D-50600F54A4FA}" destId="{9C480823-ED9C-45C7-B2B7-57DC43A30E4C}" srcOrd="0" destOrd="0" presId="urn:microsoft.com/office/officeart/2008/layout/SquareAccentList"/>
    <dgm:cxn modelId="{D717694A-5249-49A8-BAEF-D5A3765A31BD}" type="presParOf" srcId="{96259AD8-0ED8-4F3F-A91D-50600F54A4FA}" destId="{FF40CD26-CFDC-4CED-AD05-5A5CB705D671}" srcOrd="1" destOrd="0" presId="urn:microsoft.com/office/officeart/2008/layout/SquareAccentList"/>
    <dgm:cxn modelId="{8D883D5E-76BE-477F-ABE4-EF6DE4BFF8B5}" type="presParOf" srcId="{96259AD8-0ED8-4F3F-A91D-50600F54A4FA}" destId="{6E048D39-7C83-4D2B-97DC-87D79FAEAE50}" srcOrd="2" destOrd="0" presId="urn:microsoft.com/office/officeart/2008/layout/SquareAccentList"/>
    <dgm:cxn modelId="{34E4B716-6547-4746-A584-717B67CF84F5}" type="presParOf" srcId="{7EE9F6AF-1908-477B-BB31-4FF032801C26}" destId="{90B4F63C-39F5-467A-BDA7-84C55C71CC87}" srcOrd="1" destOrd="0" presId="urn:microsoft.com/office/officeart/2008/layout/SquareAccentList"/>
    <dgm:cxn modelId="{55A3C03B-0C8D-4FEB-9D59-0D15A6AFDCE0}" type="presParOf" srcId="{90B4F63C-39F5-467A-BDA7-84C55C71CC87}" destId="{5C154761-D15F-42D8-B00C-D560EEB45320}" srcOrd="0" destOrd="0" presId="urn:microsoft.com/office/officeart/2008/layout/SquareAccentList"/>
    <dgm:cxn modelId="{7A404DE3-7EDE-48BA-8A77-A668045649E1}" type="presParOf" srcId="{5C154761-D15F-42D8-B00C-D560EEB45320}" destId="{2CDC3821-9E1B-4BF3-8F38-FE05BF7AE1E3}" srcOrd="0" destOrd="0" presId="urn:microsoft.com/office/officeart/2008/layout/SquareAccentList"/>
    <dgm:cxn modelId="{3B72B673-F64D-4132-82C6-6311FA4D2C18}" type="presParOf" srcId="{5C154761-D15F-42D8-B00C-D560EEB45320}" destId="{0B4C2D22-6EDC-4420-84AE-DAAD6A55DDB6}" srcOrd="1" destOrd="0" presId="urn:microsoft.com/office/officeart/2008/layout/SquareAccentList"/>
    <dgm:cxn modelId="{BDB0041B-2275-4E29-B8B3-C7B4DC7071FC}" type="presParOf" srcId="{90B4F63C-39F5-467A-BDA7-84C55C71CC87}" destId="{9ED808D4-DFBD-4C50-BE8F-B55901503C1B}" srcOrd="1" destOrd="0" presId="urn:microsoft.com/office/officeart/2008/layout/SquareAccentList"/>
    <dgm:cxn modelId="{AB8E9E04-CD6B-49D8-99E9-379C34A8BD1C}" type="presParOf" srcId="{9ED808D4-DFBD-4C50-BE8F-B55901503C1B}" destId="{EB3845FF-60DA-447D-AC45-D92CA725F4DC}" srcOrd="0" destOrd="0" presId="urn:microsoft.com/office/officeart/2008/layout/SquareAccentList"/>
    <dgm:cxn modelId="{D402E16C-8082-4EDB-A8B0-842DEEB9787A}" type="presParOf" srcId="{9ED808D4-DFBD-4C50-BE8F-B55901503C1B}" destId="{6514D18D-0D34-4346-9F38-2A0F3EA59B35}" srcOrd="1" destOrd="0" presId="urn:microsoft.com/office/officeart/2008/layout/SquareAccentList"/>
    <dgm:cxn modelId="{8324E80D-88EA-4D72-8DCA-D198570C5D41}" type="presParOf" srcId="{90B4F63C-39F5-467A-BDA7-84C55C71CC87}" destId="{D74846F9-6069-4220-8CE0-FB0020C7E577}" srcOrd="2" destOrd="0" presId="urn:microsoft.com/office/officeart/2008/layout/SquareAccentList"/>
    <dgm:cxn modelId="{8953090E-A487-4428-8E3E-88385B90CF73}" type="presParOf" srcId="{D74846F9-6069-4220-8CE0-FB0020C7E577}" destId="{0373893F-F91F-420F-9112-DEFD5DD47EA3}" srcOrd="0" destOrd="0" presId="urn:microsoft.com/office/officeart/2008/layout/SquareAccentList"/>
    <dgm:cxn modelId="{D994E705-D2A7-415E-BE24-2685866BE28F}" type="presParOf" srcId="{D74846F9-6069-4220-8CE0-FB0020C7E577}" destId="{B99535AC-BDA4-4DB8-8B6E-9E41EC440D0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D0612-3284-436B-B694-5B5E6EF998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52F0C24-BFBF-4AAF-A82B-AA53D12FA938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placówki </a:t>
          </a:r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niskoprogowe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0BDE1-6040-422F-962F-1791356C207F}" type="parTrans" cxnId="{F068D075-95BE-4A5F-81C0-CAEF91287DC0}">
      <dgm:prSet/>
      <dgm:spPr/>
      <dgm:t>
        <a:bodyPr/>
        <a:lstStyle/>
        <a:p>
          <a:endParaRPr lang="pl-PL"/>
        </a:p>
      </dgm:t>
    </dgm:pt>
    <dgm:pt modelId="{59EA38F4-32ED-4AF8-BE0D-794BED3C1776}" type="sibTrans" cxnId="{F068D075-95BE-4A5F-81C0-CAEF91287DC0}">
      <dgm:prSet/>
      <dgm:spPr/>
      <dgm:t>
        <a:bodyPr/>
        <a:lstStyle/>
        <a:p>
          <a:endParaRPr lang="pl-PL"/>
        </a:p>
      </dgm:t>
    </dgm:pt>
    <dgm:pt modelId="{C95395D6-BF8D-4BD5-A134-970B391069C3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ogrzewalnie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13342-E8F5-46E4-A16B-F66836E57598}" type="parTrans" cxnId="{98D2EC00-379C-4BC1-81EF-284EFB014BC2}">
      <dgm:prSet/>
      <dgm:spPr/>
      <dgm:t>
        <a:bodyPr/>
        <a:lstStyle/>
        <a:p>
          <a:endParaRPr lang="pl-PL"/>
        </a:p>
      </dgm:t>
    </dgm:pt>
    <dgm:pt modelId="{A6308EA7-5A0F-4857-85F1-24F1EA5CCF1D}" type="sibTrans" cxnId="{98D2EC00-379C-4BC1-81EF-284EFB014BC2}">
      <dgm:prSet/>
      <dgm:spPr/>
      <dgm:t>
        <a:bodyPr/>
        <a:lstStyle/>
        <a:p>
          <a:endParaRPr lang="pl-PL"/>
        </a:p>
      </dgm:t>
    </dgm:pt>
    <dgm:pt modelId="{F1ED366A-B286-422B-98C3-11330A4CEB09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noclegownie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9FD7F-6FD4-40F6-B366-A7FEFAD3BDCB}" type="parTrans" cxnId="{70A681F3-8E53-4660-9637-C1F64DC34144}">
      <dgm:prSet/>
      <dgm:spPr/>
      <dgm:t>
        <a:bodyPr/>
        <a:lstStyle/>
        <a:p>
          <a:endParaRPr lang="pl-PL"/>
        </a:p>
      </dgm:t>
    </dgm:pt>
    <dgm:pt modelId="{4DA1C1EF-C423-430C-91B3-AA3646829D19}" type="sibTrans" cxnId="{70A681F3-8E53-4660-9637-C1F64DC34144}">
      <dgm:prSet/>
      <dgm:spPr/>
      <dgm:t>
        <a:bodyPr/>
        <a:lstStyle/>
        <a:p>
          <a:endParaRPr lang="pl-PL"/>
        </a:p>
      </dgm:t>
    </dgm:pt>
    <dgm:pt modelId="{58698D08-88CC-41E1-A29C-BDDF2C362D31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podstawowe wsparcie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A9B45-36E5-4B28-9744-F6453C7A192D}" type="parTrans" cxnId="{5FC86F51-D7B0-454F-9957-F9489CA88030}">
      <dgm:prSet/>
      <dgm:spPr/>
      <dgm:t>
        <a:bodyPr/>
        <a:lstStyle/>
        <a:p>
          <a:endParaRPr lang="pl-PL"/>
        </a:p>
      </dgm:t>
    </dgm:pt>
    <dgm:pt modelId="{C965D1A5-D790-421B-976E-EF904721D39D}" type="sibTrans" cxnId="{5FC86F51-D7B0-454F-9957-F9489CA88030}">
      <dgm:prSet/>
      <dgm:spPr/>
      <dgm:t>
        <a:bodyPr/>
        <a:lstStyle/>
        <a:p>
          <a:endParaRPr lang="pl-PL"/>
        </a:p>
      </dgm:t>
    </dgm:pt>
    <dgm:pt modelId="{A6B2A19F-E25B-4A49-A9B8-D6AF4DA9E7EE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łaźnia, pralnia,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9C2E9-5234-4C74-BF91-E9F321D0B3FE}" type="parTrans" cxnId="{E819088D-12CB-4CC4-8B31-7DD7C9CBCB73}">
      <dgm:prSet/>
      <dgm:spPr/>
      <dgm:t>
        <a:bodyPr/>
        <a:lstStyle/>
        <a:p>
          <a:endParaRPr lang="pl-PL"/>
        </a:p>
      </dgm:t>
    </dgm:pt>
    <dgm:pt modelId="{BB9FD4A1-7B64-49BA-A0F8-1DA2FC265713}" type="sibTrans" cxnId="{E819088D-12CB-4CC4-8B31-7DD7C9CBCB73}">
      <dgm:prSet/>
      <dgm:spPr/>
      <dgm:t>
        <a:bodyPr/>
        <a:lstStyle/>
        <a:p>
          <a:endParaRPr lang="pl-PL"/>
        </a:p>
      </dgm:t>
    </dgm:pt>
    <dgm:pt modelId="{7B4887F2-9E04-4F45-B4B5-3937C3ABFFC7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kuchnie społeczne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725D8-32AD-4ABD-8A16-0B1973F90072}" type="parTrans" cxnId="{472B1417-8D12-4ACE-B342-C69414541FD5}">
      <dgm:prSet/>
      <dgm:spPr/>
      <dgm:t>
        <a:bodyPr/>
        <a:lstStyle/>
        <a:p>
          <a:endParaRPr lang="pl-PL"/>
        </a:p>
      </dgm:t>
    </dgm:pt>
    <dgm:pt modelId="{0E700DEE-842F-4935-837B-6C2967836CA4}" type="sibTrans" cxnId="{472B1417-8D12-4ACE-B342-C69414541FD5}">
      <dgm:prSet/>
      <dgm:spPr/>
      <dgm:t>
        <a:bodyPr/>
        <a:lstStyle/>
        <a:p>
          <a:endParaRPr lang="pl-PL"/>
        </a:p>
      </dgm:t>
    </dgm:pt>
    <dgm:pt modelId="{D27C9E1C-2D8E-4A52-83A1-CD476390512C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prawo do świadczeń opieki zdrowotnej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7F145-7428-4BCE-9D31-A477CBB9BE7B}" type="sibTrans" cxnId="{E93A2B4C-17B0-44F9-8B52-E1593C74869F}">
      <dgm:prSet/>
      <dgm:spPr/>
      <dgm:t>
        <a:bodyPr/>
        <a:lstStyle/>
        <a:p>
          <a:endParaRPr lang="pl-PL"/>
        </a:p>
      </dgm:t>
    </dgm:pt>
    <dgm:pt modelId="{2E53FF19-B67F-4A4E-AA09-67620AE24BDB}" type="parTrans" cxnId="{E93A2B4C-17B0-44F9-8B52-E1593C74869F}">
      <dgm:prSet/>
      <dgm:spPr/>
      <dgm:t>
        <a:bodyPr/>
        <a:lstStyle/>
        <a:p>
          <a:endParaRPr lang="pl-PL"/>
        </a:p>
      </dgm:t>
    </dgm:pt>
    <dgm:pt modelId="{65B90157-F13F-443D-BB38-72C351BD0FB8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doraźna pomoc przedmedyczna i lekarska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1F950-10FE-47CB-9B8D-9210589D6987}" type="sibTrans" cxnId="{2CFBB8BC-7098-49E9-BDD0-CE5DD3A5062B}">
      <dgm:prSet/>
      <dgm:spPr/>
      <dgm:t>
        <a:bodyPr/>
        <a:lstStyle/>
        <a:p>
          <a:endParaRPr lang="pl-PL"/>
        </a:p>
      </dgm:t>
    </dgm:pt>
    <dgm:pt modelId="{DD83FEC4-1A9A-424F-A891-848F67EF6BFA}" type="parTrans" cxnId="{2CFBB8BC-7098-49E9-BDD0-CE5DD3A5062B}">
      <dgm:prSet/>
      <dgm:spPr/>
      <dgm:t>
        <a:bodyPr/>
        <a:lstStyle/>
        <a:p>
          <a:endParaRPr lang="pl-PL"/>
        </a:p>
      </dgm:t>
    </dgm:pt>
    <dgm:pt modelId="{2D612583-F290-42F3-AB4E-8AA250652888}">
      <dgm:prSet phldrT="[Tekst]"/>
      <dgm:spPr/>
      <dgm:t>
        <a:bodyPr/>
        <a:lstStyle/>
        <a:p>
          <a:r>
            <a:rPr lang="pl-PL" dirty="0" smtClean="0"/>
            <a:t>w zakresie wsparcia 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zdrowotnego</a:t>
          </a:r>
          <a:r>
            <a:rPr lang="pl-PL" dirty="0" smtClean="0"/>
            <a:t> </a:t>
          </a:r>
          <a:endParaRPr lang="pl-PL" dirty="0"/>
        </a:p>
      </dgm:t>
    </dgm:pt>
    <dgm:pt modelId="{1E0E8394-704F-483A-89B6-0587038BD3DC}" type="sibTrans" cxnId="{7B1FF7EB-C8C6-4E7E-A9C3-6C14C8919158}">
      <dgm:prSet/>
      <dgm:spPr/>
      <dgm:t>
        <a:bodyPr/>
        <a:lstStyle/>
        <a:p>
          <a:endParaRPr lang="pl-PL"/>
        </a:p>
      </dgm:t>
    </dgm:pt>
    <dgm:pt modelId="{1969EBD9-64A2-412B-9FED-E99396D46BC5}" type="parTrans" cxnId="{7B1FF7EB-C8C6-4E7E-A9C3-6C14C8919158}">
      <dgm:prSet/>
      <dgm:spPr/>
      <dgm:t>
        <a:bodyPr/>
        <a:lstStyle/>
        <a:p>
          <a:endParaRPr lang="pl-PL"/>
        </a:p>
      </dgm:t>
    </dgm:pt>
    <dgm:pt modelId="{6164D698-4B32-4CD5-A8F7-E5D3B8971396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wymiana odzieży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DA1BA-C1BD-4B99-93F1-B05FB3B4BEB5}" type="parTrans" cxnId="{A37F7E62-5685-416C-B356-55EFCDC5D81A}">
      <dgm:prSet/>
      <dgm:spPr/>
      <dgm:t>
        <a:bodyPr/>
        <a:lstStyle/>
        <a:p>
          <a:endParaRPr lang="pl-PL"/>
        </a:p>
      </dgm:t>
    </dgm:pt>
    <dgm:pt modelId="{9439FA16-6D81-47EF-B288-CA5636CCF870}" type="sibTrans" cxnId="{A37F7E62-5685-416C-B356-55EFCDC5D81A}">
      <dgm:prSet/>
      <dgm:spPr/>
      <dgm:t>
        <a:bodyPr/>
        <a:lstStyle/>
        <a:p>
          <a:endParaRPr lang="pl-PL"/>
        </a:p>
      </dgm:t>
    </dgm:pt>
    <dgm:pt modelId="{0F6795C1-72D2-40CD-BDEF-202744FB1AC6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streetwork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47071-E99A-42C6-BEE5-9B44144242C4}" type="parTrans" cxnId="{1DACF1C0-9BF7-4191-AC74-FD8C16E4F701}">
      <dgm:prSet/>
      <dgm:spPr/>
      <dgm:t>
        <a:bodyPr/>
        <a:lstStyle/>
        <a:p>
          <a:endParaRPr lang="pl-PL"/>
        </a:p>
      </dgm:t>
    </dgm:pt>
    <dgm:pt modelId="{BAFD4E88-F408-40DF-9638-CDE73C7376AA}" type="sibTrans" cxnId="{1DACF1C0-9BF7-4191-AC74-FD8C16E4F701}">
      <dgm:prSet/>
      <dgm:spPr/>
      <dgm:t>
        <a:bodyPr/>
        <a:lstStyle/>
        <a:p>
          <a:endParaRPr lang="pl-PL"/>
        </a:p>
      </dgm:t>
    </dgm:pt>
    <dgm:pt modelId="{496D5D33-3A42-4084-8B14-543988BAB544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świetlice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E62C4-1D9F-4CCC-9EC6-41D65123F5C4}" type="parTrans" cxnId="{DC91738E-C326-4A00-8923-813108C7A7AA}">
      <dgm:prSet/>
      <dgm:spPr/>
      <dgm:t>
        <a:bodyPr/>
        <a:lstStyle/>
        <a:p>
          <a:endParaRPr lang="pl-PL"/>
        </a:p>
      </dgm:t>
    </dgm:pt>
    <dgm:pt modelId="{0AE125D6-0B61-43E5-AB66-A3354720491E}" type="sibTrans" cxnId="{DC91738E-C326-4A00-8923-813108C7A7AA}">
      <dgm:prSet/>
      <dgm:spPr/>
      <dgm:t>
        <a:bodyPr/>
        <a:lstStyle/>
        <a:p>
          <a:endParaRPr lang="pl-PL"/>
        </a:p>
      </dgm:t>
    </dgm:pt>
    <dgm:pt modelId="{968F1474-A97B-4A9C-A6D2-A4A6FC701304}" type="pres">
      <dgm:prSet presAssocID="{287D0612-3284-436B-B694-5B5E6EF998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B53089-206C-4936-AE90-068D94885574}" type="pres">
      <dgm:prSet presAssocID="{A52F0C24-BFBF-4AAF-A82B-AA53D12FA938}" presName="composite" presStyleCnt="0"/>
      <dgm:spPr/>
    </dgm:pt>
    <dgm:pt modelId="{A8291D79-0510-4817-86DA-B3FE6C896954}" type="pres">
      <dgm:prSet presAssocID="{A52F0C24-BFBF-4AAF-A82B-AA53D12FA938}" presName="parTx" presStyleLbl="alignNode1" presStyleIdx="0" presStyleCnt="3" custLinFactNeighborX="-103" custLinFactNeighborY="-2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1755B5-2629-4E2A-B138-917D3209A949}" type="pres">
      <dgm:prSet presAssocID="{A52F0C24-BFBF-4AAF-A82B-AA53D12FA938}" presName="desTx" presStyleLbl="alignAccFollowNode1" presStyleIdx="0" presStyleCnt="3" custLinFactNeighborY="4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43CC9C-0E3E-426A-922E-E83CE2FE0F8F}" type="pres">
      <dgm:prSet presAssocID="{59EA38F4-32ED-4AF8-BE0D-794BED3C1776}" presName="space" presStyleCnt="0"/>
      <dgm:spPr/>
    </dgm:pt>
    <dgm:pt modelId="{30EB3F91-C1E8-4376-8032-8428EFB338AA}" type="pres">
      <dgm:prSet presAssocID="{58698D08-88CC-41E1-A29C-BDDF2C362D31}" presName="composite" presStyleCnt="0"/>
      <dgm:spPr/>
    </dgm:pt>
    <dgm:pt modelId="{8B637D40-9D68-4CF8-9D5C-B6EB77FFD4C2}" type="pres">
      <dgm:prSet presAssocID="{58698D08-88CC-41E1-A29C-BDDF2C362D3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17878D-00A3-468F-8BDF-72316C3B697E}" type="pres">
      <dgm:prSet presAssocID="{58698D08-88CC-41E1-A29C-BDDF2C362D3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81A9C5-8F02-4CCC-BA6C-2E4950E529B0}" type="pres">
      <dgm:prSet presAssocID="{C965D1A5-D790-421B-976E-EF904721D39D}" presName="space" presStyleCnt="0"/>
      <dgm:spPr/>
    </dgm:pt>
    <dgm:pt modelId="{46FC3025-5F30-4571-BC57-2532A4EC2391}" type="pres">
      <dgm:prSet presAssocID="{2D612583-F290-42F3-AB4E-8AA250652888}" presName="composite" presStyleCnt="0"/>
      <dgm:spPr/>
    </dgm:pt>
    <dgm:pt modelId="{E2AA9A09-0CB0-41AF-BAC1-65746CCEF3CB}" type="pres">
      <dgm:prSet presAssocID="{2D612583-F290-42F3-AB4E-8AA2506528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6832FC-6AC3-46EE-BCBC-F663887105D7}" type="pres">
      <dgm:prSet presAssocID="{2D612583-F290-42F3-AB4E-8AA25065288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37F39DC-2BEC-4C69-A8E6-C9342829C444}" type="presOf" srcId="{6164D698-4B32-4CD5-A8F7-E5D3B8971396}" destId="{9B17878D-00A3-468F-8BDF-72316C3B697E}" srcOrd="0" destOrd="1" presId="urn:microsoft.com/office/officeart/2005/8/layout/hList1"/>
    <dgm:cxn modelId="{E819088D-12CB-4CC4-8B31-7DD7C9CBCB73}" srcId="{58698D08-88CC-41E1-A29C-BDDF2C362D31}" destId="{A6B2A19F-E25B-4A49-A9B8-D6AF4DA9E7EE}" srcOrd="0" destOrd="0" parTransId="{9E79C2E9-5234-4C74-BF91-E9F321D0B3FE}" sibTransId="{BB9FD4A1-7B64-49BA-A0F8-1DA2FC265713}"/>
    <dgm:cxn modelId="{F2133E09-19B9-48B0-9EB5-8F775178EFD2}" type="presOf" srcId="{A52F0C24-BFBF-4AAF-A82B-AA53D12FA938}" destId="{A8291D79-0510-4817-86DA-B3FE6C896954}" srcOrd="0" destOrd="0" presId="urn:microsoft.com/office/officeart/2005/8/layout/hList1"/>
    <dgm:cxn modelId="{F068D075-95BE-4A5F-81C0-CAEF91287DC0}" srcId="{287D0612-3284-436B-B694-5B5E6EF998BA}" destId="{A52F0C24-BFBF-4AAF-A82B-AA53D12FA938}" srcOrd="0" destOrd="0" parTransId="{C800BDE1-6040-422F-962F-1791356C207F}" sibTransId="{59EA38F4-32ED-4AF8-BE0D-794BED3C1776}"/>
    <dgm:cxn modelId="{811EA329-D8C2-4F48-A088-1BD721AFA9C2}" type="presOf" srcId="{C95395D6-BF8D-4BD5-A134-970B391069C3}" destId="{3C1755B5-2629-4E2A-B138-917D3209A949}" srcOrd="0" destOrd="0" presId="urn:microsoft.com/office/officeart/2005/8/layout/hList1"/>
    <dgm:cxn modelId="{8BA1FACA-E57E-4FCF-8F61-225DC760578E}" type="presOf" srcId="{65B90157-F13F-443D-BB38-72C351BD0FB8}" destId="{986832FC-6AC3-46EE-BCBC-F663887105D7}" srcOrd="0" destOrd="0" presId="urn:microsoft.com/office/officeart/2005/8/layout/hList1"/>
    <dgm:cxn modelId="{70A681F3-8E53-4660-9637-C1F64DC34144}" srcId="{A52F0C24-BFBF-4AAF-A82B-AA53D12FA938}" destId="{F1ED366A-B286-422B-98C3-11330A4CEB09}" srcOrd="1" destOrd="0" parTransId="{2389FD7F-6FD4-40F6-B366-A7FEFAD3BDCB}" sibTransId="{4DA1C1EF-C423-430C-91B3-AA3646829D19}"/>
    <dgm:cxn modelId="{B7399680-4FB1-4100-A331-B61B9AA30CED}" type="presOf" srcId="{A6B2A19F-E25B-4A49-A9B8-D6AF4DA9E7EE}" destId="{9B17878D-00A3-468F-8BDF-72316C3B697E}" srcOrd="0" destOrd="0" presId="urn:microsoft.com/office/officeart/2005/8/layout/hList1"/>
    <dgm:cxn modelId="{98D2EC00-379C-4BC1-81EF-284EFB014BC2}" srcId="{A52F0C24-BFBF-4AAF-A82B-AA53D12FA938}" destId="{C95395D6-BF8D-4BD5-A134-970B391069C3}" srcOrd="0" destOrd="0" parTransId="{21F13342-E8F5-46E4-A16B-F66836E57598}" sibTransId="{A6308EA7-5A0F-4857-85F1-24F1EA5CCF1D}"/>
    <dgm:cxn modelId="{BBF5B3F2-786E-4155-9BF1-3CE7182F87F1}" type="presOf" srcId="{F1ED366A-B286-422B-98C3-11330A4CEB09}" destId="{3C1755B5-2629-4E2A-B138-917D3209A949}" srcOrd="0" destOrd="1" presId="urn:microsoft.com/office/officeart/2005/8/layout/hList1"/>
    <dgm:cxn modelId="{472B1417-8D12-4ACE-B342-C69414541FD5}" srcId="{58698D08-88CC-41E1-A29C-BDDF2C362D31}" destId="{7B4887F2-9E04-4F45-B4B5-3937C3ABFFC7}" srcOrd="2" destOrd="0" parTransId="{E42725D8-32AD-4ABD-8A16-0B1973F90072}" sibTransId="{0E700DEE-842F-4935-837B-6C2967836CA4}"/>
    <dgm:cxn modelId="{FFEDBA97-A543-4817-ABEC-F4A45C915754}" type="presOf" srcId="{D27C9E1C-2D8E-4A52-83A1-CD476390512C}" destId="{986832FC-6AC3-46EE-BCBC-F663887105D7}" srcOrd="0" destOrd="1" presId="urn:microsoft.com/office/officeart/2005/8/layout/hList1"/>
    <dgm:cxn modelId="{DC91738E-C326-4A00-8923-813108C7A7AA}" srcId="{A52F0C24-BFBF-4AAF-A82B-AA53D12FA938}" destId="{496D5D33-3A42-4084-8B14-543988BAB544}" srcOrd="2" destOrd="0" parTransId="{8B1E62C4-1D9F-4CCC-9EC6-41D65123F5C4}" sibTransId="{0AE125D6-0B61-43E5-AB66-A3354720491E}"/>
    <dgm:cxn modelId="{20F89F79-13BD-4136-B94F-96109873774D}" type="presOf" srcId="{0F6795C1-72D2-40CD-BDEF-202744FB1AC6}" destId="{9B17878D-00A3-468F-8BDF-72316C3B697E}" srcOrd="0" destOrd="3" presId="urn:microsoft.com/office/officeart/2005/8/layout/hList1"/>
    <dgm:cxn modelId="{43F26B6B-B323-4FC3-8D7A-B88BE092059C}" type="presOf" srcId="{287D0612-3284-436B-B694-5B5E6EF998BA}" destId="{968F1474-A97B-4A9C-A6D2-A4A6FC701304}" srcOrd="0" destOrd="0" presId="urn:microsoft.com/office/officeart/2005/8/layout/hList1"/>
    <dgm:cxn modelId="{9913489C-A80D-46A6-9C32-B7403134977C}" type="presOf" srcId="{58698D08-88CC-41E1-A29C-BDDF2C362D31}" destId="{8B637D40-9D68-4CF8-9D5C-B6EB77FFD4C2}" srcOrd="0" destOrd="0" presId="urn:microsoft.com/office/officeart/2005/8/layout/hList1"/>
    <dgm:cxn modelId="{1DD300BE-BF6D-4109-8B7E-B104CECCCCE6}" type="presOf" srcId="{2D612583-F290-42F3-AB4E-8AA250652888}" destId="{E2AA9A09-0CB0-41AF-BAC1-65746CCEF3CB}" srcOrd="0" destOrd="0" presId="urn:microsoft.com/office/officeart/2005/8/layout/hList1"/>
    <dgm:cxn modelId="{6552D31B-9888-4A6D-92F2-03D8A812A85F}" type="presOf" srcId="{7B4887F2-9E04-4F45-B4B5-3937C3ABFFC7}" destId="{9B17878D-00A3-468F-8BDF-72316C3B697E}" srcOrd="0" destOrd="2" presId="urn:microsoft.com/office/officeart/2005/8/layout/hList1"/>
    <dgm:cxn modelId="{5FC86F51-D7B0-454F-9957-F9489CA88030}" srcId="{287D0612-3284-436B-B694-5B5E6EF998BA}" destId="{58698D08-88CC-41E1-A29C-BDDF2C362D31}" srcOrd="1" destOrd="0" parTransId="{284A9B45-36E5-4B28-9744-F6453C7A192D}" sibTransId="{C965D1A5-D790-421B-976E-EF904721D39D}"/>
    <dgm:cxn modelId="{E93A2B4C-17B0-44F9-8B52-E1593C74869F}" srcId="{2D612583-F290-42F3-AB4E-8AA250652888}" destId="{D27C9E1C-2D8E-4A52-83A1-CD476390512C}" srcOrd="1" destOrd="0" parTransId="{2E53FF19-B67F-4A4E-AA09-67620AE24BDB}" sibTransId="{F727F145-7428-4BCE-9D31-A477CBB9BE7B}"/>
    <dgm:cxn modelId="{1DACF1C0-9BF7-4191-AC74-FD8C16E4F701}" srcId="{58698D08-88CC-41E1-A29C-BDDF2C362D31}" destId="{0F6795C1-72D2-40CD-BDEF-202744FB1AC6}" srcOrd="3" destOrd="0" parTransId="{C5F47071-E99A-42C6-BEE5-9B44144242C4}" sibTransId="{BAFD4E88-F408-40DF-9638-CDE73C7376AA}"/>
    <dgm:cxn modelId="{111CBE8D-3C8A-4CB9-8DEE-FADE13C4A7A7}" type="presOf" srcId="{496D5D33-3A42-4084-8B14-543988BAB544}" destId="{3C1755B5-2629-4E2A-B138-917D3209A949}" srcOrd="0" destOrd="2" presId="urn:microsoft.com/office/officeart/2005/8/layout/hList1"/>
    <dgm:cxn modelId="{A37F7E62-5685-416C-B356-55EFCDC5D81A}" srcId="{58698D08-88CC-41E1-A29C-BDDF2C362D31}" destId="{6164D698-4B32-4CD5-A8F7-E5D3B8971396}" srcOrd="1" destOrd="0" parTransId="{1B5DA1BA-C1BD-4B99-93F1-B05FB3B4BEB5}" sibTransId="{9439FA16-6D81-47EF-B288-CA5636CCF870}"/>
    <dgm:cxn modelId="{2CFBB8BC-7098-49E9-BDD0-CE5DD3A5062B}" srcId="{2D612583-F290-42F3-AB4E-8AA250652888}" destId="{65B90157-F13F-443D-BB38-72C351BD0FB8}" srcOrd="0" destOrd="0" parTransId="{DD83FEC4-1A9A-424F-A891-848F67EF6BFA}" sibTransId="{34F1F950-10FE-47CB-9B8D-9210589D6987}"/>
    <dgm:cxn modelId="{7B1FF7EB-C8C6-4E7E-A9C3-6C14C8919158}" srcId="{287D0612-3284-436B-B694-5B5E6EF998BA}" destId="{2D612583-F290-42F3-AB4E-8AA250652888}" srcOrd="2" destOrd="0" parTransId="{1969EBD9-64A2-412B-9FED-E99396D46BC5}" sibTransId="{1E0E8394-704F-483A-89B6-0587038BD3DC}"/>
    <dgm:cxn modelId="{6897018C-B263-4C84-A863-E368AE4C8BAC}" type="presParOf" srcId="{968F1474-A97B-4A9C-A6D2-A4A6FC701304}" destId="{C1B53089-206C-4936-AE90-068D94885574}" srcOrd="0" destOrd="0" presId="urn:microsoft.com/office/officeart/2005/8/layout/hList1"/>
    <dgm:cxn modelId="{2DF25A19-3F0E-4063-870C-0D08B29313D7}" type="presParOf" srcId="{C1B53089-206C-4936-AE90-068D94885574}" destId="{A8291D79-0510-4817-86DA-B3FE6C896954}" srcOrd="0" destOrd="0" presId="urn:microsoft.com/office/officeart/2005/8/layout/hList1"/>
    <dgm:cxn modelId="{644C995B-1518-41E7-8EFE-88DEE1E7DCEB}" type="presParOf" srcId="{C1B53089-206C-4936-AE90-068D94885574}" destId="{3C1755B5-2629-4E2A-B138-917D3209A949}" srcOrd="1" destOrd="0" presId="urn:microsoft.com/office/officeart/2005/8/layout/hList1"/>
    <dgm:cxn modelId="{2619FF86-2B2E-4870-B5E1-7BF8087C739E}" type="presParOf" srcId="{968F1474-A97B-4A9C-A6D2-A4A6FC701304}" destId="{3E43CC9C-0E3E-426A-922E-E83CE2FE0F8F}" srcOrd="1" destOrd="0" presId="urn:microsoft.com/office/officeart/2005/8/layout/hList1"/>
    <dgm:cxn modelId="{D1895977-EC78-4E6F-A512-38D40B066B28}" type="presParOf" srcId="{968F1474-A97B-4A9C-A6D2-A4A6FC701304}" destId="{30EB3F91-C1E8-4376-8032-8428EFB338AA}" srcOrd="2" destOrd="0" presId="urn:microsoft.com/office/officeart/2005/8/layout/hList1"/>
    <dgm:cxn modelId="{5FCEE4FC-241C-4F27-B779-E924841768E6}" type="presParOf" srcId="{30EB3F91-C1E8-4376-8032-8428EFB338AA}" destId="{8B637D40-9D68-4CF8-9D5C-B6EB77FFD4C2}" srcOrd="0" destOrd="0" presId="urn:microsoft.com/office/officeart/2005/8/layout/hList1"/>
    <dgm:cxn modelId="{DF4EBBAA-DC9F-427C-8793-11059BF5D0D7}" type="presParOf" srcId="{30EB3F91-C1E8-4376-8032-8428EFB338AA}" destId="{9B17878D-00A3-468F-8BDF-72316C3B697E}" srcOrd="1" destOrd="0" presId="urn:microsoft.com/office/officeart/2005/8/layout/hList1"/>
    <dgm:cxn modelId="{E2291A11-A752-44F6-99FC-03933BF3E20B}" type="presParOf" srcId="{968F1474-A97B-4A9C-A6D2-A4A6FC701304}" destId="{3281A9C5-8F02-4CCC-BA6C-2E4950E529B0}" srcOrd="3" destOrd="0" presId="urn:microsoft.com/office/officeart/2005/8/layout/hList1"/>
    <dgm:cxn modelId="{0666D951-66AF-4AAD-8A95-AB4DA723CB5B}" type="presParOf" srcId="{968F1474-A97B-4A9C-A6D2-A4A6FC701304}" destId="{46FC3025-5F30-4571-BC57-2532A4EC2391}" srcOrd="4" destOrd="0" presId="urn:microsoft.com/office/officeart/2005/8/layout/hList1"/>
    <dgm:cxn modelId="{1FDE648F-CFFF-4DF6-A685-0A896E92E50B}" type="presParOf" srcId="{46FC3025-5F30-4571-BC57-2532A4EC2391}" destId="{E2AA9A09-0CB0-41AF-BAC1-65746CCEF3CB}" srcOrd="0" destOrd="0" presId="urn:microsoft.com/office/officeart/2005/8/layout/hList1"/>
    <dgm:cxn modelId="{A79610AB-CAFC-40EC-92DF-6DC46638C8B1}" type="presParOf" srcId="{46FC3025-5F30-4571-BC57-2532A4EC2391}" destId="{986832FC-6AC3-46EE-BCBC-F663887105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D0612-3284-436B-B694-5B5E6EF998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52F0C24-BFBF-4AAF-A82B-AA53D12FA938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Całodobowe schronienie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0BDE1-6040-422F-962F-1791356C207F}" type="parTrans" cxnId="{F068D075-95BE-4A5F-81C0-CAEF91287DC0}">
      <dgm:prSet/>
      <dgm:spPr/>
      <dgm:t>
        <a:bodyPr/>
        <a:lstStyle/>
        <a:p>
          <a:endParaRPr lang="pl-PL"/>
        </a:p>
      </dgm:t>
    </dgm:pt>
    <dgm:pt modelId="{59EA38F4-32ED-4AF8-BE0D-794BED3C1776}" type="sibTrans" cxnId="{F068D075-95BE-4A5F-81C0-CAEF91287DC0}">
      <dgm:prSet/>
      <dgm:spPr/>
      <dgm:t>
        <a:bodyPr/>
        <a:lstStyle/>
        <a:p>
          <a:endParaRPr lang="pl-PL"/>
        </a:p>
      </dgm:t>
    </dgm:pt>
    <dgm:pt modelId="{C95395D6-BF8D-4BD5-A134-970B391069C3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schroniska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13342-E8F5-46E4-A16B-F66836E57598}" type="parTrans" cxnId="{98D2EC00-379C-4BC1-81EF-284EFB014BC2}">
      <dgm:prSet/>
      <dgm:spPr/>
      <dgm:t>
        <a:bodyPr/>
        <a:lstStyle/>
        <a:p>
          <a:endParaRPr lang="pl-PL"/>
        </a:p>
      </dgm:t>
    </dgm:pt>
    <dgm:pt modelId="{A6308EA7-5A0F-4857-85F1-24F1EA5CCF1D}" type="sibTrans" cxnId="{98D2EC00-379C-4BC1-81EF-284EFB014BC2}">
      <dgm:prSet/>
      <dgm:spPr/>
      <dgm:t>
        <a:bodyPr/>
        <a:lstStyle/>
        <a:p>
          <a:endParaRPr lang="pl-PL"/>
        </a:p>
      </dgm:t>
    </dgm:pt>
    <dgm:pt modelId="{F1ED366A-B286-422B-98C3-11330A4CEB09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mieszkania chronione, wpierane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9FD7F-6FD4-40F6-B366-A7FEFAD3BDCB}" type="parTrans" cxnId="{70A681F3-8E53-4660-9637-C1F64DC34144}">
      <dgm:prSet/>
      <dgm:spPr/>
      <dgm:t>
        <a:bodyPr/>
        <a:lstStyle/>
        <a:p>
          <a:endParaRPr lang="pl-PL"/>
        </a:p>
      </dgm:t>
    </dgm:pt>
    <dgm:pt modelId="{4DA1C1EF-C423-430C-91B3-AA3646829D19}" type="sibTrans" cxnId="{70A681F3-8E53-4660-9637-C1F64DC34144}">
      <dgm:prSet/>
      <dgm:spPr/>
      <dgm:t>
        <a:bodyPr/>
        <a:lstStyle/>
        <a:p>
          <a:endParaRPr lang="pl-PL"/>
        </a:p>
      </dgm:t>
    </dgm:pt>
    <dgm:pt modelId="{58698D08-88CC-41E1-A29C-BDDF2C362D31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Wsparcie specjalistów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A9B45-36E5-4B28-9744-F6453C7A192D}" type="parTrans" cxnId="{5FC86F51-D7B0-454F-9957-F9489CA88030}">
      <dgm:prSet/>
      <dgm:spPr/>
      <dgm:t>
        <a:bodyPr/>
        <a:lstStyle/>
        <a:p>
          <a:endParaRPr lang="pl-PL"/>
        </a:p>
      </dgm:t>
    </dgm:pt>
    <dgm:pt modelId="{C965D1A5-D790-421B-976E-EF904721D39D}" type="sibTrans" cxnId="{5FC86F51-D7B0-454F-9957-F9489CA88030}">
      <dgm:prSet/>
      <dgm:spPr/>
      <dgm:t>
        <a:bodyPr/>
        <a:lstStyle/>
        <a:p>
          <a:endParaRPr lang="pl-PL"/>
        </a:p>
      </dgm:t>
    </dgm:pt>
    <dgm:pt modelId="{A6B2A19F-E25B-4A49-A9B8-D6AF4DA9E7EE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pracownik socjalny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9C2E9-5234-4C74-BF91-E9F321D0B3FE}" type="parTrans" cxnId="{E819088D-12CB-4CC4-8B31-7DD7C9CBCB73}">
      <dgm:prSet/>
      <dgm:spPr/>
      <dgm:t>
        <a:bodyPr/>
        <a:lstStyle/>
        <a:p>
          <a:endParaRPr lang="pl-PL"/>
        </a:p>
      </dgm:t>
    </dgm:pt>
    <dgm:pt modelId="{BB9FD4A1-7B64-49BA-A0F8-1DA2FC265713}" type="sibTrans" cxnId="{E819088D-12CB-4CC4-8B31-7DD7C9CBCB73}">
      <dgm:prSet/>
      <dgm:spPr/>
      <dgm:t>
        <a:bodyPr/>
        <a:lstStyle/>
        <a:p>
          <a:endParaRPr lang="pl-PL"/>
        </a:p>
      </dgm:t>
    </dgm:pt>
    <dgm:pt modelId="{2D612583-F290-42F3-AB4E-8AA250652888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Usługi aktywizujące i integrujące 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9EBD9-64A2-412B-9FED-E99396D46BC5}" type="parTrans" cxnId="{7B1FF7EB-C8C6-4E7E-A9C3-6C14C8919158}">
      <dgm:prSet/>
      <dgm:spPr/>
      <dgm:t>
        <a:bodyPr/>
        <a:lstStyle/>
        <a:p>
          <a:endParaRPr lang="pl-PL"/>
        </a:p>
      </dgm:t>
    </dgm:pt>
    <dgm:pt modelId="{1E0E8394-704F-483A-89B6-0587038BD3DC}" type="sibTrans" cxnId="{7B1FF7EB-C8C6-4E7E-A9C3-6C14C8919158}">
      <dgm:prSet/>
      <dgm:spPr/>
      <dgm:t>
        <a:bodyPr/>
        <a:lstStyle/>
        <a:p>
          <a:endParaRPr lang="pl-PL"/>
        </a:p>
      </dgm:t>
    </dgm:pt>
    <dgm:pt modelId="{65B90157-F13F-443D-BB38-72C351BD0FB8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Klub Integracji Społecznej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3FEC4-1A9A-424F-A891-848F67EF6BFA}" type="parTrans" cxnId="{2CFBB8BC-7098-49E9-BDD0-CE5DD3A5062B}">
      <dgm:prSet/>
      <dgm:spPr/>
      <dgm:t>
        <a:bodyPr/>
        <a:lstStyle/>
        <a:p>
          <a:endParaRPr lang="pl-PL"/>
        </a:p>
      </dgm:t>
    </dgm:pt>
    <dgm:pt modelId="{34F1F950-10FE-47CB-9B8D-9210589D6987}" type="sibTrans" cxnId="{2CFBB8BC-7098-49E9-BDD0-CE5DD3A5062B}">
      <dgm:prSet/>
      <dgm:spPr/>
      <dgm:t>
        <a:bodyPr/>
        <a:lstStyle/>
        <a:p>
          <a:endParaRPr lang="pl-PL"/>
        </a:p>
      </dgm:t>
    </dgm:pt>
    <dgm:pt modelId="{E5FDD4E2-5962-484C-945A-8BAFF56F1DFE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projekty socjalne integracyjne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78F44-CAF6-422A-A1B4-73D963573ABC}" type="parTrans" cxnId="{222D830D-5E20-46EB-AD5C-ED531E9FF0FE}">
      <dgm:prSet/>
      <dgm:spPr/>
      <dgm:t>
        <a:bodyPr/>
        <a:lstStyle/>
        <a:p>
          <a:endParaRPr lang="pl-PL"/>
        </a:p>
      </dgm:t>
    </dgm:pt>
    <dgm:pt modelId="{2940ECC5-A545-4AD7-A409-322BF72CE2FF}" type="sibTrans" cxnId="{222D830D-5E20-46EB-AD5C-ED531E9FF0FE}">
      <dgm:prSet/>
      <dgm:spPr/>
      <dgm:t>
        <a:bodyPr/>
        <a:lstStyle/>
        <a:p>
          <a:endParaRPr lang="pl-PL"/>
        </a:p>
      </dgm:t>
    </dgm:pt>
    <dgm:pt modelId="{824A89B1-F4D0-4C68-952D-660E20451E68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psycholog, pedagog, terapeuta ds. uzależnień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822C97-94E0-4F0E-B015-4BEFAC8CA48D}" type="parTrans" cxnId="{C7C23406-D2C5-49AE-A6C1-61DEF4DDEB26}">
      <dgm:prSet/>
      <dgm:spPr/>
      <dgm:t>
        <a:bodyPr/>
        <a:lstStyle/>
        <a:p>
          <a:endParaRPr lang="pl-PL"/>
        </a:p>
      </dgm:t>
    </dgm:pt>
    <dgm:pt modelId="{8091BE60-36F3-49C7-A356-5A6BA8A8A8A2}" type="sibTrans" cxnId="{C7C23406-D2C5-49AE-A6C1-61DEF4DDEB26}">
      <dgm:prSet/>
      <dgm:spPr/>
      <dgm:t>
        <a:bodyPr/>
        <a:lstStyle/>
        <a:p>
          <a:endParaRPr lang="pl-PL"/>
        </a:p>
      </dgm:t>
    </dgm:pt>
    <dgm:pt modelId="{7B4887F2-9E04-4F45-B4B5-3937C3ABFFC7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prawnik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725D8-32AD-4ABD-8A16-0B1973F90072}" type="parTrans" cxnId="{472B1417-8D12-4ACE-B342-C69414541FD5}">
      <dgm:prSet/>
      <dgm:spPr/>
      <dgm:t>
        <a:bodyPr/>
        <a:lstStyle/>
        <a:p>
          <a:endParaRPr lang="pl-PL"/>
        </a:p>
      </dgm:t>
    </dgm:pt>
    <dgm:pt modelId="{0E700DEE-842F-4935-837B-6C2967836CA4}" type="sibTrans" cxnId="{472B1417-8D12-4ACE-B342-C69414541FD5}">
      <dgm:prSet/>
      <dgm:spPr/>
      <dgm:t>
        <a:bodyPr/>
        <a:lstStyle/>
        <a:p>
          <a:endParaRPr lang="pl-PL"/>
        </a:p>
      </dgm:t>
    </dgm:pt>
    <dgm:pt modelId="{D27C9E1C-2D8E-4A52-83A1-CD476390512C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Centrum Integracji Społecznej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3FF19-B67F-4A4E-AA09-67620AE24BDB}" type="parTrans" cxnId="{E93A2B4C-17B0-44F9-8B52-E1593C74869F}">
      <dgm:prSet/>
      <dgm:spPr/>
      <dgm:t>
        <a:bodyPr/>
        <a:lstStyle/>
        <a:p>
          <a:endParaRPr lang="pl-PL"/>
        </a:p>
      </dgm:t>
    </dgm:pt>
    <dgm:pt modelId="{F727F145-7428-4BCE-9D31-A477CBB9BE7B}" type="sibTrans" cxnId="{E93A2B4C-17B0-44F9-8B52-E1593C74869F}">
      <dgm:prSet/>
      <dgm:spPr/>
      <dgm:t>
        <a:bodyPr/>
        <a:lstStyle/>
        <a:p>
          <a:endParaRPr lang="pl-PL"/>
        </a:p>
      </dgm:t>
    </dgm:pt>
    <dgm:pt modelId="{11561075-C554-4151-91E7-B461678617D1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schroniska z usługami opiekuńczymi 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F72DB-7F95-4988-9682-3C13B8B3D7B9}" type="parTrans" cxnId="{8F111D9E-455A-4ACE-BBA0-09C0D6C13BC6}">
      <dgm:prSet/>
      <dgm:spPr/>
      <dgm:t>
        <a:bodyPr/>
        <a:lstStyle/>
        <a:p>
          <a:endParaRPr lang="pl-PL"/>
        </a:p>
      </dgm:t>
    </dgm:pt>
    <dgm:pt modelId="{9DEE15F4-C23C-49C5-9001-1F9CDB2307AE}" type="sibTrans" cxnId="{8F111D9E-455A-4ACE-BBA0-09C0D6C13BC6}">
      <dgm:prSet/>
      <dgm:spPr/>
      <dgm:t>
        <a:bodyPr/>
        <a:lstStyle/>
        <a:p>
          <a:endParaRPr lang="pl-PL"/>
        </a:p>
      </dgm:t>
    </dgm:pt>
    <dgm:pt modelId="{F3B5F63A-1F62-4E74-B40D-B6B7514EF29A}">
      <dgm:prSet phldrT="[Tekst]"/>
      <dgm:spPr/>
      <dgm:t>
        <a:bodyPr/>
        <a:lstStyle/>
        <a:p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asystent osoby bezdomnej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0224D-9F4A-4D66-818C-7EA2A56B2DF7}" type="parTrans" cxnId="{C821355B-1052-45CC-8AEB-DE34A18A59FF}">
      <dgm:prSet/>
      <dgm:spPr/>
      <dgm:t>
        <a:bodyPr/>
        <a:lstStyle/>
        <a:p>
          <a:endParaRPr lang="pl-PL"/>
        </a:p>
      </dgm:t>
    </dgm:pt>
    <dgm:pt modelId="{AA3F5C06-31D5-45B6-8BA5-C8F913090075}" type="sibTrans" cxnId="{C821355B-1052-45CC-8AEB-DE34A18A59FF}">
      <dgm:prSet/>
      <dgm:spPr/>
      <dgm:t>
        <a:bodyPr/>
        <a:lstStyle/>
        <a:p>
          <a:endParaRPr lang="pl-PL"/>
        </a:p>
      </dgm:t>
    </dgm:pt>
    <dgm:pt modelId="{968F1474-A97B-4A9C-A6D2-A4A6FC701304}" type="pres">
      <dgm:prSet presAssocID="{287D0612-3284-436B-B694-5B5E6EF998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B53089-206C-4936-AE90-068D94885574}" type="pres">
      <dgm:prSet presAssocID="{A52F0C24-BFBF-4AAF-A82B-AA53D12FA938}" presName="composite" presStyleCnt="0"/>
      <dgm:spPr/>
    </dgm:pt>
    <dgm:pt modelId="{A8291D79-0510-4817-86DA-B3FE6C896954}" type="pres">
      <dgm:prSet presAssocID="{A52F0C24-BFBF-4AAF-A82B-AA53D12FA938}" presName="parTx" presStyleLbl="alignNode1" presStyleIdx="0" presStyleCnt="3" custLinFactNeighborX="-14069" custLinFactNeighborY="-5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1755B5-2629-4E2A-B138-917D3209A949}" type="pres">
      <dgm:prSet presAssocID="{A52F0C24-BFBF-4AAF-A82B-AA53D12FA93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43CC9C-0E3E-426A-922E-E83CE2FE0F8F}" type="pres">
      <dgm:prSet presAssocID="{59EA38F4-32ED-4AF8-BE0D-794BED3C1776}" presName="space" presStyleCnt="0"/>
      <dgm:spPr/>
    </dgm:pt>
    <dgm:pt modelId="{30EB3F91-C1E8-4376-8032-8428EFB338AA}" type="pres">
      <dgm:prSet presAssocID="{58698D08-88CC-41E1-A29C-BDDF2C362D31}" presName="composite" presStyleCnt="0"/>
      <dgm:spPr/>
    </dgm:pt>
    <dgm:pt modelId="{8B637D40-9D68-4CF8-9D5C-B6EB77FFD4C2}" type="pres">
      <dgm:prSet presAssocID="{58698D08-88CC-41E1-A29C-BDDF2C362D3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17878D-00A3-468F-8BDF-72316C3B697E}" type="pres">
      <dgm:prSet presAssocID="{58698D08-88CC-41E1-A29C-BDDF2C362D3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81A9C5-8F02-4CCC-BA6C-2E4950E529B0}" type="pres">
      <dgm:prSet presAssocID="{C965D1A5-D790-421B-976E-EF904721D39D}" presName="space" presStyleCnt="0"/>
      <dgm:spPr/>
    </dgm:pt>
    <dgm:pt modelId="{46FC3025-5F30-4571-BC57-2532A4EC2391}" type="pres">
      <dgm:prSet presAssocID="{2D612583-F290-42F3-AB4E-8AA250652888}" presName="composite" presStyleCnt="0"/>
      <dgm:spPr/>
    </dgm:pt>
    <dgm:pt modelId="{E2AA9A09-0CB0-41AF-BAC1-65746CCEF3CB}" type="pres">
      <dgm:prSet presAssocID="{2D612583-F290-42F3-AB4E-8AA2506528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6832FC-6AC3-46EE-BCBC-F663887105D7}" type="pres">
      <dgm:prSet presAssocID="{2D612583-F290-42F3-AB4E-8AA25065288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19088D-12CB-4CC4-8B31-7DD7C9CBCB73}" srcId="{58698D08-88CC-41E1-A29C-BDDF2C362D31}" destId="{A6B2A19F-E25B-4A49-A9B8-D6AF4DA9E7EE}" srcOrd="0" destOrd="0" parTransId="{9E79C2E9-5234-4C74-BF91-E9F321D0B3FE}" sibTransId="{BB9FD4A1-7B64-49BA-A0F8-1DA2FC265713}"/>
    <dgm:cxn modelId="{2735255B-4732-4DDD-8068-DA2DD3523DD5}" type="presOf" srcId="{11561075-C554-4151-91E7-B461678617D1}" destId="{3C1755B5-2629-4E2A-B138-917D3209A949}" srcOrd="0" destOrd="1" presId="urn:microsoft.com/office/officeart/2005/8/layout/hList1"/>
    <dgm:cxn modelId="{F068D075-95BE-4A5F-81C0-CAEF91287DC0}" srcId="{287D0612-3284-436B-B694-5B5E6EF998BA}" destId="{A52F0C24-BFBF-4AAF-A82B-AA53D12FA938}" srcOrd="0" destOrd="0" parTransId="{C800BDE1-6040-422F-962F-1791356C207F}" sibTransId="{59EA38F4-32ED-4AF8-BE0D-794BED3C1776}"/>
    <dgm:cxn modelId="{222D830D-5E20-46EB-AD5C-ED531E9FF0FE}" srcId="{2D612583-F290-42F3-AB4E-8AA250652888}" destId="{E5FDD4E2-5962-484C-945A-8BAFF56F1DFE}" srcOrd="2" destOrd="0" parTransId="{B3E78F44-CAF6-422A-A1B4-73D963573ABC}" sibTransId="{2940ECC5-A545-4AD7-A409-322BF72CE2FF}"/>
    <dgm:cxn modelId="{956DEEFC-F02D-413B-AB1E-749C95537A0F}" type="presOf" srcId="{A6B2A19F-E25B-4A49-A9B8-D6AF4DA9E7EE}" destId="{9B17878D-00A3-468F-8BDF-72316C3B697E}" srcOrd="0" destOrd="0" presId="urn:microsoft.com/office/officeart/2005/8/layout/hList1"/>
    <dgm:cxn modelId="{38ADADC5-2339-406E-BCC0-FE74CA1115D6}" type="presOf" srcId="{E5FDD4E2-5962-484C-945A-8BAFF56F1DFE}" destId="{986832FC-6AC3-46EE-BCBC-F663887105D7}" srcOrd="0" destOrd="2" presId="urn:microsoft.com/office/officeart/2005/8/layout/hList1"/>
    <dgm:cxn modelId="{D46ACB37-465E-42FE-AD04-901332549FFD}" type="presOf" srcId="{C95395D6-BF8D-4BD5-A134-970B391069C3}" destId="{3C1755B5-2629-4E2A-B138-917D3209A949}" srcOrd="0" destOrd="0" presId="urn:microsoft.com/office/officeart/2005/8/layout/hList1"/>
    <dgm:cxn modelId="{70A681F3-8E53-4660-9637-C1F64DC34144}" srcId="{A52F0C24-BFBF-4AAF-A82B-AA53D12FA938}" destId="{F1ED366A-B286-422B-98C3-11330A4CEB09}" srcOrd="2" destOrd="0" parTransId="{2389FD7F-6FD4-40F6-B366-A7FEFAD3BDCB}" sibTransId="{4DA1C1EF-C423-430C-91B3-AA3646829D19}"/>
    <dgm:cxn modelId="{98D2EC00-379C-4BC1-81EF-284EFB014BC2}" srcId="{A52F0C24-BFBF-4AAF-A82B-AA53D12FA938}" destId="{C95395D6-BF8D-4BD5-A134-970B391069C3}" srcOrd="0" destOrd="0" parTransId="{21F13342-E8F5-46E4-A16B-F66836E57598}" sibTransId="{A6308EA7-5A0F-4857-85F1-24F1EA5CCF1D}"/>
    <dgm:cxn modelId="{8F111D9E-455A-4ACE-BBA0-09C0D6C13BC6}" srcId="{A52F0C24-BFBF-4AAF-A82B-AA53D12FA938}" destId="{11561075-C554-4151-91E7-B461678617D1}" srcOrd="1" destOrd="0" parTransId="{A27F72DB-7F95-4988-9682-3C13B8B3D7B9}" sibTransId="{9DEE15F4-C23C-49C5-9001-1F9CDB2307AE}"/>
    <dgm:cxn modelId="{CA12B84F-C16F-4564-8A9F-4513DA89EB9F}" type="presOf" srcId="{D27C9E1C-2D8E-4A52-83A1-CD476390512C}" destId="{986832FC-6AC3-46EE-BCBC-F663887105D7}" srcOrd="0" destOrd="1" presId="urn:microsoft.com/office/officeart/2005/8/layout/hList1"/>
    <dgm:cxn modelId="{472B1417-8D12-4ACE-B342-C69414541FD5}" srcId="{58698D08-88CC-41E1-A29C-BDDF2C362D31}" destId="{7B4887F2-9E04-4F45-B4B5-3937C3ABFFC7}" srcOrd="2" destOrd="0" parTransId="{E42725D8-32AD-4ABD-8A16-0B1973F90072}" sibTransId="{0E700DEE-842F-4935-837B-6C2967836CA4}"/>
    <dgm:cxn modelId="{6E8436B2-733D-4ED3-B0AE-6411BA831713}" type="presOf" srcId="{F1ED366A-B286-422B-98C3-11330A4CEB09}" destId="{3C1755B5-2629-4E2A-B138-917D3209A949}" srcOrd="0" destOrd="2" presId="urn:microsoft.com/office/officeart/2005/8/layout/hList1"/>
    <dgm:cxn modelId="{5255FEC7-209E-44A3-8242-590CC1FCBF51}" type="presOf" srcId="{824A89B1-F4D0-4C68-952D-660E20451E68}" destId="{9B17878D-00A3-468F-8BDF-72316C3B697E}" srcOrd="0" destOrd="1" presId="urn:microsoft.com/office/officeart/2005/8/layout/hList1"/>
    <dgm:cxn modelId="{C821355B-1052-45CC-8AEB-DE34A18A59FF}" srcId="{2D612583-F290-42F3-AB4E-8AA250652888}" destId="{F3B5F63A-1F62-4E74-B40D-B6B7514EF29A}" srcOrd="3" destOrd="0" parTransId="{C000224D-9F4A-4D66-818C-7EA2A56B2DF7}" sibTransId="{AA3F5C06-31D5-45B6-8BA5-C8F913090075}"/>
    <dgm:cxn modelId="{9CF05910-663F-4740-98F0-7A3EF55BAF3A}" type="presOf" srcId="{287D0612-3284-436B-B694-5B5E6EF998BA}" destId="{968F1474-A97B-4A9C-A6D2-A4A6FC701304}" srcOrd="0" destOrd="0" presId="urn:microsoft.com/office/officeart/2005/8/layout/hList1"/>
    <dgm:cxn modelId="{5FC86F51-D7B0-454F-9957-F9489CA88030}" srcId="{287D0612-3284-436B-B694-5B5E6EF998BA}" destId="{58698D08-88CC-41E1-A29C-BDDF2C362D31}" srcOrd="1" destOrd="0" parTransId="{284A9B45-36E5-4B28-9744-F6453C7A192D}" sibTransId="{C965D1A5-D790-421B-976E-EF904721D39D}"/>
    <dgm:cxn modelId="{C6271A86-92B3-4BFB-B8ED-F4D4273A310A}" type="presOf" srcId="{2D612583-F290-42F3-AB4E-8AA250652888}" destId="{E2AA9A09-0CB0-41AF-BAC1-65746CCEF3CB}" srcOrd="0" destOrd="0" presId="urn:microsoft.com/office/officeart/2005/8/layout/hList1"/>
    <dgm:cxn modelId="{238322C6-7FC1-412A-94D9-7FF1E63442A6}" type="presOf" srcId="{F3B5F63A-1F62-4E74-B40D-B6B7514EF29A}" destId="{986832FC-6AC3-46EE-BCBC-F663887105D7}" srcOrd="0" destOrd="3" presId="urn:microsoft.com/office/officeart/2005/8/layout/hList1"/>
    <dgm:cxn modelId="{6B149116-CD16-4ECB-96CA-88E073AEDB4D}" type="presOf" srcId="{58698D08-88CC-41E1-A29C-BDDF2C362D31}" destId="{8B637D40-9D68-4CF8-9D5C-B6EB77FFD4C2}" srcOrd="0" destOrd="0" presId="urn:microsoft.com/office/officeart/2005/8/layout/hList1"/>
    <dgm:cxn modelId="{104573C7-58FD-4D5E-916F-92FA61736B8D}" type="presOf" srcId="{7B4887F2-9E04-4F45-B4B5-3937C3ABFFC7}" destId="{9B17878D-00A3-468F-8BDF-72316C3B697E}" srcOrd="0" destOrd="2" presId="urn:microsoft.com/office/officeart/2005/8/layout/hList1"/>
    <dgm:cxn modelId="{C7C23406-D2C5-49AE-A6C1-61DEF4DDEB26}" srcId="{58698D08-88CC-41E1-A29C-BDDF2C362D31}" destId="{824A89B1-F4D0-4C68-952D-660E20451E68}" srcOrd="1" destOrd="0" parTransId="{AD822C97-94E0-4F0E-B015-4BEFAC8CA48D}" sibTransId="{8091BE60-36F3-49C7-A356-5A6BA8A8A8A2}"/>
    <dgm:cxn modelId="{16C0422E-F165-4565-9A30-7B450C03CC00}" type="presOf" srcId="{A52F0C24-BFBF-4AAF-A82B-AA53D12FA938}" destId="{A8291D79-0510-4817-86DA-B3FE6C896954}" srcOrd="0" destOrd="0" presId="urn:microsoft.com/office/officeart/2005/8/layout/hList1"/>
    <dgm:cxn modelId="{E93A2B4C-17B0-44F9-8B52-E1593C74869F}" srcId="{2D612583-F290-42F3-AB4E-8AA250652888}" destId="{D27C9E1C-2D8E-4A52-83A1-CD476390512C}" srcOrd="1" destOrd="0" parTransId="{2E53FF19-B67F-4A4E-AA09-67620AE24BDB}" sibTransId="{F727F145-7428-4BCE-9D31-A477CBB9BE7B}"/>
    <dgm:cxn modelId="{520017B6-DBC4-47DC-804E-C97B86C1C38F}" type="presOf" srcId="{65B90157-F13F-443D-BB38-72C351BD0FB8}" destId="{986832FC-6AC3-46EE-BCBC-F663887105D7}" srcOrd="0" destOrd="0" presId="urn:microsoft.com/office/officeart/2005/8/layout/hList1"/>
    <dgm:cxn modelId="{7B1FF7EB-C8C6-4E7E-A9C3-6C14C8919158}" srcId="{287D0612-3284-436B-B694-5B5E6EF998BA}" destId="{2D612583-F290-42F3-AB4E-8AA250652888}" srcOrd="2" destOrd="0" parTransId="{1969EBD9-64A2-412B-9FED-E99396D46BC5}" sibTransId="{1E0E8394-704F-483A-89B6-0587038BD3DC}"/>
    <dgm:cxn modelId="{2CFBB8BC-7098-49E9-BDD0-CE5DD3A5062B}" srcId="{2D612583-F290-42F3-AB4E-8AA250652888}" destId="{65B90157-F13F-443D-BB38-72C351BD0FB8}" srcOrd="0" destOrd="0" parTransId="{DD83FEC4-1A9A-424F-A891-848F67EF6BFA}" sibTransId="{34F1F950-10FE-47CB-9B8D-9210589D6987}"/>
    <dgm:cxn modelId="{92025F28-38C7-44A7-92A4-A1D1FC0A82B1}" type="presParOf" srcId="{968F1474-A97B-4A9C-A6D2-A4A6FC701304}" destId="{C1B53089-206C-4936-AE90-068D94885574}" srcOrd="0" destOrd="0" presId="urn:microsoft.com/office/officeart/2005/8/layout/hList1"/>
    <dgm:cxn modelId="{FCD7060E-ED7C-4E4B-AF13-648BA7F98C91}" type="presParOf" srcId="{C1B53089-206C-4936-AE90-068D94885574}" destId="{A8291D79-0510-4817-86DA-B3FE6C896954}" srcOrd="0" destOrd="0" presId="urn:microsoft.com/office/officeart/2005/8/layout/hList1"/>
    <dgm:cxn modelId="{E2A3C416-ACE8-4350-85C1-E51074C7A935}" type="presParOf" srcId="{C1B53089-206C-4936-AE90-068D94885574}" destId="{3C1755B5-2629-4E2A-B138-917D3209A949}" srcOrd="1" destOrd="0" presId="urn:microsoft.com/office/officeart/2005/8/layout/hList1"/>
    <dgm:cxn modelId="{7E000B87-28A0-4C2A-A342-77070B6731A0}" type="presParOf" srcId="{968F1474-A97B-4A9C-A6D2-A4A6FC701304}" destId="{3E43CC9C-0E3E-426A-922E-E83CE2FE0F8F}" srcOrd="1" destOrd="0" presId="urn:microsoft.com/office/officeart/2005/8/layout/hList1"/>
    <dgm:cxn modelId="{0149DB86-15A8-42FB-89B6-7B0FB887E84F}" type="presParOf" srcId="{968F1474-A97B-4A9C-A6D2-A4A6FC701304}" destId="{30EB3F91-C1E8-4376-8032-8428EFB338AA}" srcOrd="2" destOrd="0" presId="urn:microsoft.com/office/officeart/2005/8/layout/hList1"/>
    <dgm:cxn modelId="{97D8CEDC-D4FA-49C9-9F5E-00FAD6A2B7E8}" type="presParOf" srcId="{30EB3F91-C1E8-4376-8032-8428EFB338AA}" destId="{8B637D40-9D68-4CF8-9D5C-B6EB77FFD4C2}" srcOrd="0" destOrd="0" presId="urn:microsoft.com/office/officeart/2005/8/layout/hList1"/>
    <dgm:cxn modelId="{CDE26130-C144-45EA-B325-5FA96FFF436E}" type="presParOf" srcId="{30EB3F91-C1E8-4376-8032-8428EFB338AA}" destId="{9B17878D-00A3-468F-8BDF-72316C3B697E}" srcOrd="1" destOrd="0" presId="urn:microsoft.com/office/officeart/2005/8/layout/hList1"/>
    <dgm:cxn modelId="{C51938FD-E0D4-4E73-9201-AC32BECFE948}" type="presParOf" srcId="{968F1474-A97B-4A9C-A6D2-A4A6FC701304}" destId="{3281A9C5-8F02-4CCC-BA6C-2E4950E529B0}" srcOrd="3" destOrd="0" presId="urn:microsoft.com/office/officeart/2005/8/layout/hList1"/>
    <dgm:cxn modelId="{37E3AD49-7825-453B-95A0-01D713D00513}" type="presParOf" srcId="{968F1474-A97B-4A9C-A6D2-A4A6FC701304}" destId="{46FC3025-5F30-4571-BC57-2532A4EC2391}" srcOrd="4" destOrd="0" presId="urn:microsoft.com/office/officeart/2005/8/layout/hList1"/>
    <dgm:cxn modelId="{969CEC5F-0647-4ECC-A03C-454780382B19}" type="presParOf" srcId="{46FC3025-5F30-4571-BC57-2532A4EC2391}" destId="{E2AA9A09-0CB0-41AF-BAC1-65746CCEF3CB}" srcOrd="0" destOrd="0" presId="urn:microsoft.com/office/officeart/2005/8/layout/hList1"/>
    <dgm:cxn modelId="{8EEFA05E-1397-43CA-98F1-80B6A1D3D190}" type="presParOf" srcId="{46FC3025-5F30-4571-BC57-2532A4EC2391}" destId="{986832FC-6AC3-46EE-BCBC-F663887105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3E2AF-7696-43F1-AE60-2C60CDC388CA}">
      <dsp:nvSpPr>
        <dsp:cNvPr id="0" name=""/>
        <dsp:cNvSpPr/>
      </dsp:nvSpPr>
      <dsp:spPr>
        <a:xfrm>
          <a:off x="586721" y="1112412"/>
          <a:ext cx="4597179" cy="259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CE11-DB10-4D67-9C06-EEF97BBFC914}">
      <dsp:nvSpPr>
        <dsp:cNvPr id="0" name=""/>
        <dsp:cNvSpPr/>
      </dsp:nvSpPr>
      <dsp:spPr>
        <a:xfrm>
          <a:off x="574999" y="1174703"/>
          <a:ext cx="337725" cy="337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BC5D7-1FA8-4E60-B6DE-9D82653D0699}">
      <dsp:nvSpPr>
        <dsp:cNvPr id="0" name=""/>
        <dsp:cNvSpPr/>
      </dsp:nvSpPr>
      <dsp:spPr>
        <a:xfrm>
          <a:off x="574999" y="0"/>
          <a:ext cx="4597179" cy="97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Pomoc indywidulanym osobom </a:t>
          </a:r>
          <a:endParaRPr lang="pl-PL" sz="3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999" y="0"/>
        <a:ext cx="4597179" cy="971584"/>
      </dsp:txXfrm>
    </dsp:sp>
    <dsp:sp modelId="{FBA0F7ED-73B1-4F5D-BD5A-8AB48D43BD60}">
      <dsp:nvSpPr>
        <dsp:cNvPr id="0" name=""/>
        <dsp:cNvSpPr/>
      </dsp:nvSpPr>
      <dsp:spPr>
        <a:xfrm>
          <a:off x="574999" y="1961931"/>
          <a:ext cx="337717" cy="337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A4272-B646-4EF1-94DD-9B64BAADD4A1}">
      <dsp:nvSpPr>
        <dsp:cNvPr id="0" name=""/>
        <dsp:cNvSpPr/>
      </dsp:nvSpPr>
      <dsp:spPr>
        <a:xfrm>
          <a:off x="896801" y="1737180"/>
          <a:ext cx="4275376" cy="78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PRACA SOCJALNA (</a:t>
          </a:r>
          <a:r>
            <a:rPr lang="pl-PL" sz="1800" kern="12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indywidualna, projekty socjalne, streetwork)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6801" y="1737180"/>
        <a:ext cx="4275376" cy="787219"/>
      </dsp:txXfrm>
    </dsp:sp>
    <dsp:sp modelId="{3D93CB62-148C-4809-9051-4CCAAA038A56}">
      <dsp:nvSpPr>
        <dsp:cNvPr id="0" name=""/>
        <dsp:cNvSpPr/>
      </dsp:nvSpPr>
      <dsp:spPr>
        <a:xfrm>
          <a:off x="574999" y="2749150"/>
          <a:ext cx="337717" cy="337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3D2CE-39F6-4155-9155-983C559E919D}">
      <dsp:nvSpPr>
        <dsp:cNvPr id="0" name=""/>
        <dsp:cNvSpPr/>
      </dsp:nvSpPr>
      <dsp:spPr>
        <a:xfrm>
          <a:off x="896801" y="2524399"/>
          <a:ext cx="4275376" cy="78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Udzielanie świadczeń na zaspokojenie niezbędnych potrzeb życiowych 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6801" y="2524399"/>
        <a:ext cx="4275376" cy="787219"/>
      </dsp:txXfrm>
    </dsp:sp>
    <dsp:sp modelId="{0F89C974-674A-4D35-B855-2C69D41980BF}">
      <dsp:nvSpPr>
        <dsp:cNvPr id="0" name=""/>
        <dsp:cNvSpPr/>
      </dsp:nvSpPr>
      <dsp:spPr>
        <a:xfrm>
          <a:off x="574999" y="3536369"/>
          <a:ext cx="337717" cy="337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AC324-62EF-44EF-A1EA-CAAD3DEDD349}">
      <dsp:nvSpPr>
        <dsp:cNvPr id="0" name=""/>
        <dsp:cNvSpPr/>
      </dsp:nvSpPr>
      <dsp:spPr>
        <a:xfrm>
          <a:off x="896801" y="3311618"/>
          <a:ext cx="4275376" cy="78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Kierowanie do usług społecznych 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6801" y="3311618"/>
        <a:ext cx="4275376" cy="787219"/>
      </dsp:txXfrm>
    </dsp:sp>
    <dsp:sp modelId="{9C480823-ED9C-45C7-B2B7-57DC43A30E4C}">
      <dsp:nvSpPr>
        <dsp:cNvPr id="0" name=""/>
        <dsp:cNvSpPr/>
      </dsp:nvSpPr>
      <dsp:spPr>
        <a:xfrm flipV="1">
          <a:off x="5402037" y="1088966"/>
          <a:ext cx="4597179" cy="306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0CD26-CFDC-4CED-AD05-5A5CB705D671}">
      <dsp:nvSpPr>
        <dsp:cNvPr id="0" name=""/>
        <dsp:cNvSpPr/>
      </dsp:nvSpPr>
      <dsp:spPr>
        <a:xfrm>
          <a:off x="5402037" y="1174703"/>
          <a:ext cx="337725" cy="337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48D39-7C83-4D2B-97DC-87D79FAEAE50}">
      <dsp:nvSpPr>
        <dsp:cNvPr id="0" name=""/>
        <dsp:cNvSpPr/>
      </dsp:nvSpPr>
      <dsp:spPr>
        <a:xfrm>
          <a:off x="5402037" y="0"/>
          <a:ext cx="4597179" cy="971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Wspieranie NGO i inicjatyw społecznych </a:t>
          </a:r>
          <a:endParaRPr lang="pl-PL" sz="3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2037" y="0"/>
        <a:ext cx="4597179" cy="971584"/>
      </dsp:txXfrm>
    </dsp:sp>
    <dsp:sp modelId="{2CDC3821-9E1B-4BF3-8F38-FE05BF7AE1E3}">
      <dsp:nvSpPr>
        <dsp:cNvPr id="0" name=""/>
        <dsp:cNvSpPr/>
      </dsp:nvSpPr>
      <dsp:spPr>
        <a:xfrm>
          <a:off x="5402037" y="1961931"/>
          <a:ext cx="337717" cy="337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C2D22-6EDC-4420-84AE-DAAD6A55DDB6}">
      <dsp:nvSpPr>
        <dsp:cNvPr id="0" name=""/>
        <dsp:cNvSpPr/>
      </dsp:nvSpPr>
      <dsp:spPr>
        <a:xfrm>
          <a:off x="5723840" y="1737180"/>
          <a:ext cx="4275376" cy="78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Powierzenie NGO realizacji zadań  w trybie konkursów ofert 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3840" y="1737180"/>
        <a:ext cx="4275376" cy="787219"/>
      </dsp:txXfrm>
    </dsp:sp>
    <dsp:sp modelId="{EB3845FF-60DA-447D-AC45-D92CA725F4DC}">
      <dsp:nvSpPr>
        <dsp:cNvPr id="0" name=""/>
        <dsp:cNvSpPr/>
      </dsp:nvSpPr>
      <dsp:spPr>
        <a:xfrm>
          <a:off x="5402037" y="2749150"/>
          <a:ext cx="337717" cy="337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4D18D-0D34-4346-9F38-2A0F3EA59B35}">
      <dsp:nvSpPr>
        <dsp:cNvPr id="0" name=""/>
        <dsp:cNvSpPr/>
      </dsp:nvSpPr>
      <dsp:spPr>
        <a:xfrm>
          <a:off x="5723840" y="2524399"/>
          <a:ext cx="4275376" cy="78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Wspieranie NGO  w realizacji zadań w trybie konkursów ofert 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3840" y="2524399"/>
        <a:ext cx="4275376" cy="787219"/>
      </dsp:txXfrm>
    </dsp:sp>
    <dsp:sp modelId="{0373893F-F91F-420F-9112-DEFD5DD47EA3}">
      <dsp:nvSpPr>
        <dsp:cNvPr id="0" name=""/>
        <dsp:cNvSpPr/>
      </dsp:nvSpPr>
      <dsp:spPr>
        <a:xfrm>
          <a:off x="5402037" y="3536369"/>
          <a:ext cx="337717" cy="337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535AC-BDA4-4DB8-8B6E-9E41EC440D04}">
      <dsp:nvSpPr>
        <dsp:cNvPr id="0" name=""/>
        <dsp:cNvSpPr/>
      </dsp:nvSpPr>
      <dsp:spPr>
        <a:xfrm>
          <a:off x="5723840" y="3311618"/>
          <a:ext cx="4275376" cy="78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Lato" panose="020F0502020204030203" pitchFamily="34" charset="-18"/>
            </a:rPr>
            <a:t>Wymiana informacji, konsultacje</a:t>
          </a:r>
          <a:endParaRPr lang="pl-PL" sz="1800" kern="1200" dirty="0">
            <a:latin typeface="Lato" panose="020F0502020204030203" pitchFamily="34" charset="-18"/>
          </a:endParaRPr>
        </a:p>
      </dsp:txBody>
      <dsp:txXfrm>
        <a:off x="5723840" y="3311618"/>
        <a:ext cx="4275376" cy="787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91D79-0510-4817-86DA-B3FE6C896954}">
      <dsp:nvSpPr>
        <dsp:cNvPr id="0" name=""/>
        <dsp:cNvSpPr/>
      </dsp:nvSpPr>
      <dsp:spPr>
        <a:xfrm>
          <a:off x="0" y="384064"/>
          <a:ext cx="3203971" cy="978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placówki </a:t>
          </a:r>
          <a:r>
            <a:rPr lang="pl-PL" sz="2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niskoprogowe</a:t>
          </a: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4064"/>
        <a:ext cx="3203971" cy="978408"/>
      </dsp:txXfrm>
    </dsp:sp>
    <dsp:sp modelId="{3C1755B5-2629-4E2A-B138-917D3209A949}">
      <dsp:nvSpPr>
        <dsp:cNvPr id="0" name=""/>
        <dsp:cNvSpPr/>
      </dsp:nvSpPr>
      <dsp:spPr>
        <a:xfrm>
          <a:off x="3286" y="1399055"/>
          <a:ext cx="3203971" cy="2553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ogrzewalnie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noclegownie 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świetlice 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" y="1399055"/>
        <a:ext cx="3203971" cy="2553493"/>
      </dsp:txXfrm>
    </dsp:sp>
    <dsp:sp modelId="{8B637D40-9D68-4CF8-9D5C-B6EB77FFD4C2}">
      <dsp:nvSpPr>
        <dsp:cNvPr id="0" name=""/>
        <dsp:cNvSpPr/>
      </dsp:nvSpPr>
      <dsp:spPr>
        <a:xfrm>
          <a:off x="3655814" y="409718"/>
          <a:ext cx="3203971" cy="978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podstawowe wsparcie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814" y="409718"/>
        <a:ext cx="3203971" cy="978408"/>
      </dsp:txXfrm>
    </dsp:sp>
    <dsp:sp modelId="{9B17878D-00A3-468F-8BDF-72316C3B697E}">
      <dsp:nvSpPr>
        <dsp:cNvPr id="0" name=""/>
        <dsp:cNvSpPr/>
      </dsp:nvSpPr>
      <dsp:spPr>
        <a:xfrm>
          <a:off x="3655814" y="1388126"/>
          <a:ext cx="3203971" cy="2553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łaźnia, pralnia, 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wymiana odzieży 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kuchnie społeczne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streetwork 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814" y="1388126"/>
        <a:ext cx="3203971" cy="2553493"/>
      </dsp:txXfrm>
    </dsp:sp>
    <dsp:sp modelId="{E2AA9A09-0CB0-41AF-BAC1-65746CCEF3CB}">
      <dsp:nvSpPr>
        <dsp:cNvPr id="0" name=""/>
        <dsp:cNvSpPr/>
      </dsp:nvSpPr>
      <dsp:spPr>
        <a:xfrm>
          <a:off x="7308342" y="409718"/>
          <a:ext cx="3203971" cy="978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w zakresie wsparcia </a:t>
          </a: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zdrowotnego</a:t>
          </a:r>
          <a:r>
            <a:rPr lang="pl-PL" sz="2700" kern="1200" dirty="0" smtClean="0"/>
            <a:t> </a:t>
          </a:r>
          <a:endParaRPr lang="pl-PL" sz="2700" kern="1200" dirty="0"/>
        </a:p>
      </dsp:txBody>
      <dsp:txXfrm>
        <a:off x="7308342" y="409718"/>
        <a:ext cx="3203971" cy="978408"/>
      </dsp:txXfrm>
    </dsp:sp>
    <dsp:sp modelId="{986832FC-6AC3-46EE-BCBC-F663887105D7}">
      <dsp:nvSpPr>
        <dsp:cNvPr id="0" name=""/>
        <dsp:cNvSpPr/>
      </dsp:nvSpPr>
      <dsp:spPr>
        <a:xfrm>
          <a:off x="7308342" y="1388126"/>
          <a:ext cx="3203971" cy="2553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doraźna pomoc przedmedyczna i lekarska 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prawo do świadczeń opieki zdrowotnej </a:t>
          </a:r>
          <a:endParaRPr lang="pl-PL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8342" y="1388126"/>
        <a:ext cx="3203971" cy="2553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91D79-0510-4817-86DA-B3FE6C896954}">
      <dsp:nvSpPr>
        <dsp:cNvPr id="0" name=""/>
        <dsp:cNvSpPr/>
      </dsp:nvSpPr>
      <dsp:spPr>
        <a:xfrm>
          <a:off x="0" y="103053"/>
          <a:ext cx="3203971" cy="877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Całodobowe schronienie 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3053"/>
        <a:ext cx="3203971" cy="877946"/>
      </dsp:txXfrm>
    </dsp:sp>
    <dsp:sp modelId="{3C1755B5-2629-4E2A-B138-917D3209A949}">
      <dsp:nvSpPr>
        <dsp:cNvPr id="0" name=""/>
        <dsp:cNvSpPr/>
      </dsp:nvSpPr>
      <dsp:spPr>
        <a:xfrm>
          <a:off x="3286" y="1027689"/>
          <a:ext cx="3203971" cy="3173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schroniska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schroniska z usługami opiekuńczymi  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mieszkania chronione, wpierane 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" y="1027689"/>
        <a:ext cx="3203971" cy="3173906"/>
      </dsp:txXfrm>
    </dsp:sp>
    <dsp:sp modelId="{8B637D40-9D68-4CF8-9D5C-B6EB77FFD4C2}">
      <dsp:nvSpPr>
        <dsp:cNvPr id="0" name=""/>
        <dsp:cNvSpPr/>
      </dsp:nvSpPr>
      <dsp:spPr>
        <a:xfrm>
          <a:off x="3655814" y="149742"/>
          <a:ext cx="3203971" cy="877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Wsparcie specjalistów 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814" y="149742"/>
        <a:ext cx="3203971" cy="877946"/>
      </dsp:txXfrm>
    </dsp:sp>
    <dsp:sp modelId="{9B17878D-00A3-468F-8BDF-72316C3B697E}">
      <dsp:nvSpPr>
        <dsp:cNvPr id="0" name=""/>
        <dsp:cNvSpPr/>
      </dsp:nvSpPr>
      <dsp:spPr>
        <a:xfrm>
          <a:off x="3655814" y="1027689"/>
          <a:ext cx="3203971" cy="3173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pracownik socjalny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psycholog, pedagog, terapeuta ds. uzależnień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prawnik 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814" y="1027689"/>
        <a:ext cx="3203971" cy="3173906"/>
      </dsp:txXfrm>
    </dsp:sp>
    <dsp:sp modelId="{E2AA9A09-0CB0-41AF-BAC1-65746CCEF3CB}">
      <dsp:nvSpPr>
        <dsp:cNvPr id="0" name=""/>
        <dsp:cNvSpPr/>
      </dsp:nvSpPr>
      <dsp:spPr>
        <a:xfrm>
          <a:off x="7308342" y="149742"/>
          <a:ext cx="3203971" cy="877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Usługi aktywizujące i integrujące  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8342" y="149742"/>
        <a:ext cx="3203971" cy="877946"/>
      </dsp:txXfrm>
    </dsp:sp>
    <dsp:sp modelId="{986832FC-6AC3-46EE-BCBC-F663887105D7}">
      <dsp:nvSpPr>
        <dsp:cNvPr id="0" name=""/>
        <dsp:cNvSpPr/>
      </dsp:nvSpPr>
      <dsp:spPr>
        <a:xfrm>
          <a:off x="7308342" y="1027689"/>
          <a:ext cx="3203971" cy="3173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Klub Integracji Społecznej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Centrum Integracji Społecznej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projekty socjalne integracyjne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asystent osoby bezdomnej </a:t>
          </a:r>
          <a:endParaRPr lang="pl-PL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8342" y="1027689"/>
        <a:ext cx="3203971" cy="317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918FA-FEAA-42F8-B671-B522033BC2B7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425A-045D-40E1-91C7-6AB2F58D6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0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8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97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10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6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5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0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2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59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87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8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9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08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64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9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5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53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07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85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1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207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4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60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55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9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5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53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07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8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229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13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40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60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55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9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5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7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53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0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493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85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13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40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60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55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08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805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24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7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4265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35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70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39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9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0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23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30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08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3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42646" y="1028579"/>
            <a:ext cx="9144000" cy="2387600"/>
          </a:xfrm>
        </p:spPr>
        <p:txBody>
          <a:bodyPr>
            <a:normAutofit/>
          </a:bodyPr>
          <a:lstStyle/>
          <a:p>
            <a:r>
              <a:rPr lang="pl-PL" sz="5400" b="1" i="1" spc="1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Pomoc osobom bezdomnym w Gminie Miejskiej Kraków </a:t>
            </a:r>
            <a:endParaRPr lang="pl-PL" sz="5400" b="1" i="1" spc="1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latin typeface="Lato" panose="020F0502020204030203" pitchFamily="34" charset="-18"/>
            </a:endParaRPr>
          </a:p>
          <a:p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Małgorzata Kurdybacz </a:t>
            </a:r>
          </a:p>
          <a:p>
            <a:r>
              <a:rPr lang="pl-P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Kierownik Działu Pomocy Bezdomnym MOPS w Krakowie </a:t>
            </a:r>
            <a:endParaRPr lang="pl-P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801814" y="457200"/>
            <a:ext cx="8944709" cy="844062"/>
          </a:xfrm>
        </p:spPr>
        <p:txBody>
          <a:bodyPr>
            <a:normAutofit fontScale="90000"/>
          </a:bodyPr>
          <a:lstStyle/>
          <a:p>
            <a:pPr algn="r"/>
            <a:r>
              <a:rPr lang="pl-PL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Ogólne kierunki wspierania przez MOPS w Krakowie osób bezdomnych</a:t>
            </a:r>
            <a:endParaRPr lang="pl-PL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617252"/>
              </p:ext>
            </p:extLst>
          </p:nvPr>
        </p:nvGraphicFramePr>
        <p:xfrm>
          <a:off x="633046" y="1582615"/>
          <a:ext cx="10574216" cy="410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2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 smtClean="0">
                <a:solidFill>
                  <a:srgbClr val="00B0F0"/>
                </a:solidFill>
                <a:latin typeface="Lato" panose="020F0502020204030203" pitchFamily="34" charset="-18"/>
              </a:rPr>
              <a:t>Akty normatywne powszechnie </a:t>
            </a:r>
            <a:br>
              <a:rPr lang="pl-PL" sz="3600" b="1" dirty="0" smtClean="0">
                <a:solidFill>
                  <a:srgbClr val="00B0F0"/>
                </a:solidFill>
                <a:latin typeface="Lato" panose="020F0502020204030203" pitchFamily="34" charset="-18"/>
              </a:rPr>
            </a:br>
            <a:r>
              <a:rPr lang="pl-PL" sz="3600" b="1" dirty="0" smtClean="0">
                <a:solidFill>
                  <a:srgbClr val="00B0F0"/>
                </a:solidFill>
                <a:latin typeface="Lato" panose="020F0502020204030203" pitchFamily="34" charset="-18"/>
              </a:rPr>
              <a:t>obowiązujące i prawa miejscowego</a:t>
            </a:r>
            <a:endParaRPr lang="pl-PL" sz="3600" b="1" dirty="0">
              <a:solidFill>
                <a:srgbClr val="00B0F0"/>
              </a:solidFill>
              <a:latin typeface="Lato" panose="020F0502020204030203" pitchFamily="34" charset="-18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ustawa z 12 marca 2004r. o pomocy społecznej </a:t>
            </a:r>
            <a:endParaRPr lang="pl-PL" sz="1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ustawa </a:t>
            </a:r>
            <a:r>
              <a:rPr lang="pl-PL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 </a:t>
            </a: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13 </a:t>
            </a:r>
            <a:r>
              <a:rPr lang="pl-PL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czerwca 2003 r. o zatrudnieniu socjalnym;</a:t>
            </a:r>
            <a:endParaRPr lang="pl-PL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ustawa </a:t>
            </a:r>
            <a:r>
              <a:rPr lang="pl-PL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 </a:t>
            </a: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27 </a:t>
            </a:r>
            <a:r>
              <a:rPr lang="pl-PL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sierpnia 2004 r. o świadczeniach opieki zdrowotnej finansowanych ze środków publicznych;</a:t>
            </a:r>
            <a:endParaRPr lang="pl-PL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ustawa </a:t>
            </a:r>
            <a:r>
              <a:rPr lang="pl-PL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 </a:t>
            </a: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19 </a:t>
            </a:r>
            <a:r>
              <a:rPr lang="pl-PL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sierpnia 1994 r. o ochronie zdrowia psychicznego;</a:t>
            </a:r>
            <a:endParaRPr lang="pl-PL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ustawa </a:t>
            </a:r>
            <a:r>
              <a:rPr lang="pl-PL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 </a:t>
            </a: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 </a:t>
            </a:r>
            <a:r>
              <a:rPr lang="pl-PL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kwietnia 2004 r. o promocji zatrudnienia i instytucjach rynku pracy</a:t>
            </a:r>
            <a:r>
              <a:rPr lang="pl-PL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ustawa z 24 kwietnia 2013r. o pożytku publicznym i wolontariacie </a:t>
            </a:r>
            <a:endParaRPr lang="pl-PL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1) Strategia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Rozwiązywania Problemów Społecznych na lata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2015-2020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spierania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sób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ezdomnych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 na lata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pl-PL" sz="1800" dirty="0">
              <a:latin typeface="Lato" panose="020F0502020204030203" pitchFamily="34" charset="-18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l-PL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              </a:t>
            </a:r>
            <a:r>
              <a:rPr lang="pl-PL" b="1" dirty="0" smtClean="0">
                <a:solidFill>
                  <a:srgbClr val="00B0F0"/>
                </a:solidFill>
                <a:latin typeface="Lato" panose="020F0502020204030203" pitchFamily="34" charset="-18"/>
              </a:rPr>
              <a:t>Obszary problemowe w dziedzinie bezdomności  </a:t>
            </a:r>
            <a:endParaRPr lang="pl-PL" b="1" dirty="0">
              <a:solidFill>
                <a:srgbClr val="00B0F0"/>
              </a:solidFill>
              <a:latin typeface="Lato" panose="020F0502020204030203" pitchFamily="34" charset="-18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zagrożenie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utrwaleniem bezdomności i pogłębienia się wykluczenia społecznego oraz zagrożenie pozostawania w bezdomności przez osoby wykazujące motywację do wyjścia z bezdomności, ale niemające realnych szans na samodzielne rozwiązanie swojej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sytuacji;</a:t>
            </a:r>
          </a:p>
          <a:p>
            <a:pPr marL="514350" lvl="0" indent="-514350">
              <a:buAutoNum type="arabi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wysoki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deficyt umiejętności społecznych oraz znaczny poziom wykluczenia społecznego osób bezdomnych, które wraz z brakiem wsparcia społecznego powoduje ryzyko zagrożenia zdrowia i życia tej osoby.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9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l-PL" dirty="0" smtClean="0"/>
              <a:t>		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zmniejszające negatywne skutki funkcjonowania osób bezdomnych </a:t>
            </a:r>
            <a:endParaRPr lang="pl-PL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833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		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ułatwiające wychodzenie z bezdomności </a:t>
            </a:r>
            <a:endParaRPr lang="pl-PL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85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9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dla osób bezdomnych w liczbach </a:t>
            </a:r>
            <a:endParaRPr lang="pl-PL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787379"/>
              </p:ext>
            </p:extLst>
          </p:nvPr>
        </p:nvGraphicFramePr>
        <p:xfrm>
          <a:off x="973014" y="1825625"/>
          <a:ext cx="1038078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262"/>
                <a:gridCol w="3460262"/>
                <a:gridCol w="346026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2017r.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Kwota w złotych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Kwota w euro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Łączna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kwota na pomoc osobom bezdomnych  z GMK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300 000 zł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1 976 000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euro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Kwota dla NGO na zadania zlecone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3 921 644,21 zł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933 700 euro </a:t>
                      </a: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49056"/>
              </p:ext>
            </p:extLst>
          </p:nvPr>
        </p:nvGraphicFramePr>
        <p:xfrm>
          <a:off x="1072661" y="3892061"/>
          <a:ext cx="69205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262"/>
                <a:gridCol w="3460262"/>
              </a:tblGrid>
              <a:tr h="35594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2017r.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Kwota w złotych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osób bezdomnych w ciągu roku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2 300 osób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osób w ciągu jednego dnia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 osób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osób korzystających z pomocy MOPS 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ok. 1 900 osób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5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9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382</Words>
  <Application>Microsoft Office PowerPoint</Application>
  <PresentationFormat>Panoramiczny</PresentationFormat>
  <Paragraphs>71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Times New Roman</vt:lpstr>
      <vt:lpstr>Motyw pakietu Office</vt:lpstr>
      <vt:lpstr>2_Motyw pakietu Office</vt:lpstr>
      <vt:lpstr>1_Motyw pakietu Office</vt:lpstr>
      <vt:lpstr>3_Motyw pakietu Office</vt:lpstr>
      <vt:lpstr>4_Motyw pakietu Office</vt:lpstr>
      <vt:lpstr>6_Motyw pakietu Office</vt:lpstr>
      <vt:lpstr>Prezentacja programu PowerPoint</vt:lpstr>
      <vt:lpstr>    Pomoc osobom bezdomnym w Gminie Miejskiej Kraków </vt:lpstr>
      <vt:lpstr>Ogólne kierunki wspierania przez MOPS w Krakowie osób bezdomnych</vt:lpstr>
      <vt:lpstr>Akty normatywne powszechnie  obowiązujące i prawa miejscowego</vt:lpstr>
      <vt:lpstr>              Obszary problemowe w dziedzinie bezdomności  </vt:lpstr>
      <vt:lpstr>  Działania zmniejszające negatywne skutki funkcjonowania osób bezdomnych </vt:lpstr>
      <vt:lpstr>  Działania ułatwiające wychodzenie z bezdomności </vt:lpstr>
      <vt:lpstr>Pomoc dla osób bezdomnych w liczbach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Microsoft Office</dc:creator>
  <cp:lastModifiedBy>Szczypczyk Ewa</cp:lastModifiedBy>
  <cp:revision>134</cp:revision>
  <cp:lastPrinted>2017-11-20T08:51:27Z</cp:lastPrinted>
  <dcterms:created xsi:type="dcterms:W3CDTF">2017-04-18T17:54:13Z</dcterms:created>
  <dcterms:modified xsi:type="dcterms:W3CDTF">2018-04-13T13:20:13Z</dcterms:modified>
</cp:coreProperties>
</file>