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8A691E-C5C0-440F-88F8-A7E2357215D0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7363F7-6508-4E27-B093-15C2B5A47E93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cs-CZ" dirty="0" smtClean="0"/>
              <a:t>Workshop,12.6.2018, Praha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 fontScale="85000" lnSpcReduction="10000"/>
          </a:bodyPr>
          <a:lstStyle/>
          <a:p>
            <a:pPr algn="ctr"/>
            <a:r>
              <a:rPr lang="cs-CZ" sz="2800" dirty="0" smtClean="0"/>
              <a:t>Standardy </a:t>
            </a:r>
            <a:r>
              <a:rPr lang="cs-CZ" sz="2800" dirty="0"/>
              <a:t>činností sociální práce ve veřejné </a:t>
            </a:r>
            <a:r>
              <a:rPr lang="cs-CZ" sz="2800" dirty="0" smtClean="0"/>
              <a:t>správě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2400" dirty="0" smtClean="0"/>
              <a:t>Pracovní </a:t>
            </a:r>
            <a:r>
              <a:rPr lang="cs-CZ" sz="2400" dirty="0"/>
              <a:t>skupina č. 5: KLADNO</a:t>
            </a:r>
            <a:br>
              <a:rPr lang="cs-CZ" sz="2400" dirty="0"/>
            </a:br>
            <a:endParaRPr lang="cs-CZ" sz="2400" dirty="0" smtClean="0"/>
          </a:p>
          <a:p>
            <a:pPr algn="ctr"/>
            <a:r>
              <a:rPr lang="cs-CZ" dirty="0" smtClean="0"/>
              <a:t>CZ.03.2.63/0.0/0.0/16_128/0006205 </a:t>
            </a:r>
            <a:r>
              <a:rPr lang="cs-CZ" dirty="0"/>
              <a:t>	</a:t>
            </a:r>
          </a:p>
          <a:p>
            <a:pPr algn="ctr"/>
            <a:r>
              <a:rPr lang="cs-CZ" dirty="0"/>
              <a:t>Podpora sociální práce na území Statutárního města Kladna</a:t>
            </a:r>
          </a:p>
          <a:p>
            <a:pPr algn="ctr"/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318059"/>
            <a:ext cx="4160234" cy="860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36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lang="cs-CZ" dirty="0" smtClean="0"/>
              <a:t>Proces sociálního šetření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9707" y="1340768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 smtClean="0"/>
              <a:t>Popis činností:</a:t>
            </a:r>
          </a:p>
          <a:p>
            <a:pPr marL="0" indent="0" algn="just">
              <a:buNone/>
            </a:pPr>
            <a:endParaRPr lang="cs-CZ" sz="2800" dirty="0" smtClean="0"/>
          </a:p>
          <a:p>
            <a:pPr marL="0" indent="0" algn="just">
              <a:buNone/>
            </a:pPr>
            <a:r>
              <a:rPr lang="cs-CZ" sz="2800" dirty="0" smtClean="0"/>
              <a:t>Sociální šetření je metoda přímé práce s klientem </a:t>
            </a:r>
            <a:br>
              <a:rPr lang="cs-CZ" sz="2800" dirty="0" smtClean="0"/>
            </a:br>
            <a:r>
              <a:rPr lang="cs-CZ" sz="2800" dirty="0" smtClean="0"/>
              <a:t>a </a:t>
            </a:r>
            <a:r>
              <a:rPr lang="cs-CZ" sz="2800" dirty="0"/>
              <a:t>záleží jen na individuálním </a:t>
            </a:r>
            <a:r>
              <a:rPr lang="cs-CZ" sz="2800" dirty="0" smtClean="0"/>
              <a:t>profesionálním posouzení sociálního pracovníka, </a:t>
            </a:r>
            <a:r>
              <a:rPr lang="cs-CZ" sz="2800" dirty="0"/>
              <a:t>zda jej využije,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s </a:t>
            </a:r>
            <a:r>
              <a:rPr lang="cs-CZ" sz="2800" dirty="0"/>
              <a:t>ohledem na skutečnost, že provedení sociálního šetření je oprávněním nikoliv </a:t>
            </a:r>
            <a:r>
              <a:rPr lang="cs-CZ" sz="2800" dirty="0" smtClean="0"/>
              <a:t>povinností. 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Cílem je posouzení životní situace, seznámení </a:t>
            </a:r>
            <a:br>
              <a:rPr lang="cs-CZ" sz="2800" dirty="0" smtClean="0"/>
            </a:br>
            <a:r>
              <a:rPr lang="cs-CZ" sz="2800" dirty="0" smtClean="0"/>
              <a:t>s přirozeným prostředím a získání informací.</a:t>
            </a:r>
          </a:p>
          <a:p>
            <a:pPr marL="0" indent="0">
              <a:buNone/>
            </a:pPr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90128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Příprava sociálního šetření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Prvotní zjištění situace klienta</a:t>
            </a:r>
          </a:p>
          <a:p>
            <a:r>
              <a:rPr lang="cs-CZ" sz="2800" dirty="0" smtClean="0"/>
              <a:t>Předběžná představa realizace</a:t>
            </a:r>
          </a:p>
          <a:p>
            <a:r>
              <a:rPr lang="cs-CZ" sz="2800" dirty="0" smtClean="0"/>
              <a:t>Sjednání termínu s klientem</a:t>
            </a:r>
          </a:p>
          <a:p>
            <a:r>
              <a:rPr lang="cs-CZ" sz="2800" dirty="0" smtClean="0"/>
              <a:t>Vyhledání adresy</a:t>
            </a:r>
          </a:p>
          <a:p>
            <a:r>
              <a:rPr lang="cs-CZ" sz="2800" dirty="0" smtClean="0"/>
              <a:t>Stanovení trasy – dopravy</a:t>
            </a:r>
          </a:p>
          <a:p>
            <a:r>
              <a:rPr lang="cs-CZ" sz="2800" dirty="0" smtClean="0"/>
              <a:t>Stanovení počtu pracovníku při šetření (rizik)</a:t>
            </a:r>
          </a:p>
          <a:p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5301208"/>
            <a:ext cx="3083199" cy="11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cs-CZ" dirty="0" smtClean="0"/>
              <a:t>Realizace sociálního 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Informovat o odchodu (zanechat zprávu na pracovišti)</a:t>
            </a:r>
          </a:p>
          <a:p>
            <a:r>
              <a:rPr lang="cs-CZ" sz="2800" dirty="0" smtClean="0"/>
              <a:t>Přesun na místo, identifikace</a:t>
            </a:r>
          </a:p>
          <a:p>
            <a:r>
              <a:rPr lang="cs-CZ" sz="2800" dirty="0" smtClean="0"/>
              <a:t>Seznámení s přirozeným prostředím klienta</a:t>
            </a:r>
          </a:p>
          <a:p>
            <a:r>
              <a:rPr lang="cs-CZ" sz="2800" dirty="0" smtClean="0"/>
              <a:t>Navázání </a:t>
            </a:r>
            <a:r>
              <a:rPr lang="cs-CZ" sz="2800" dirty="0" smtClean="0"/>
              <a:t>kontaktu s klientem, rodinnými příslušníky, spolubydlícími</a:t>
            </a:r>
            <a:endParaRPr lang="cs-CZ" sz="2800" dirty="0" smtClean="0"/>
          </a:p>
          <a:p>
            <a:r>
              <a:rPr lang="cs-CZ" sz="2800" dirty="0" smtClean="0"/>
              <a:t>Průběžný záznam během šetření</a:t>
            </a:r>
          </a:p>
          <a:p>
            <a:r>
              <a:rPr lang="cs-CZ" sz="2800" dirty="0" smtClean="0"/>
              <a:t>Vyhodnocení potřeb </a:t>
            </a:r>
            <a:r>
              <a:rPr lang="cs-CZ" sz="2800" dirty="0" smtClean="0"/>
              <a:t>klienta</a:t>
            </a:r>
          </a:p>
          <a:p>
            <a:r>
              <a:rPr lang="cs-CZ" sz="2800" dirty="0" smtClean="0"/>
              <a:t>Uzavření dohody s klientem o následných opatřeních</a:t>
            </a:r>
            <a:endParaRPr lang="cs-CZ" sz="2800" dirty="0" smtClean="0"/>
          </a:p>
          <a:p>
            <a:r>
              <a:rPr lang="cs-CZ" sz="2800" dirty="0" smtClean="0"/>
              <a:t>Sociální poradenství</a:t>
            </a:r>
          </a:p>
          <a:p>
            <a:r>
              <a:rPr lang="cs-CZ" sz="2800" dirty="0" smtClean="0"/>
              <a:t>Ochrana osobních údajů </a:t>
            </a:r>
            <a:r>
              <a:rPr lang="cs-CZ" sz="2800" dirty="0" smtClean="0"/>
              <a:t>GDPR – nutno dodržovat, pokud je potřeba předat / získat informace i od dalších subjektů – OSPOD, lékař, sociální služby, školy apod.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9934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Návrh možných důkazů o </a:t>
            </a:r>
            <a:r>
              <a:rPr lang="cs-CZ" dirty="0" smtClean="0"/>
              <a:t>realizaci</a:t>
            </a:r>
            <a:br>
              <a:rPr lang="cs-CZ" dirty="0" smtClean="0"/>
            </a:br>
            <a:r>
              <a:rPr lang="cs-CZ" dirty="0" smtClean="0"/>
              <a:t>sociálního </a:t>
            </a:r>
            <a:r>
              <a:rPr lang="cs-CZ" dirty="0"/>
              <a:t>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Zdokumentovány potřeby klientů (různé formy)</a:t>
            </a:r>
          </a:p>
          <a:p>
            <a:r>
              <a:rPr lang="cs-CZ" sz="2800" dirty="0" smtClean="0"/>
              <a:t>Pozorování</a:t>
            </a:r>
          </a:p>
          <a:p>
            <a:r>
              <a:rPr lang="cs-CZ" sz="2800" dirty="0" smtClean="0"/>
              <a:t>Zjištění příčin</a:t>
            </a:r>
          </a:p>
          <a:p>
            <a:r>
              <a:rPr lang="cs-CZ" sz="2800" dirty="0" smtClean="0"/>
              <a:t>Přístup do společných záznamů (ÚP)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0237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Rizika, překážky, limity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Nedostatek sociálních pracovníků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álo času na klienta</a:t>
            </a:r>
          </a:p>
          <a:p>
            <a:r>
              <a:rPr lang="cs-CZ" sz="2800" dirty="0" smtClean="0"/>
              <a:t>Riziko </a:t>
            </a:r>
            <a:r>
              <a:rPr lang="cs-CZ" sz="2800" dirty="0" smtClean="0"/>
              <a:t>infekcí</a:t>
            </a:r>
          </a:p>
          <a:p>
            <a:r>
              <a:rPr lang="cs-CZ" sz="2800" dirty="0" smtClean="0"/>
              <a:t>Limity komunikační techniky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246" y="4077072"/>
            <a:ext cx="2029432" cy="239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19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3573016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56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/>
              <a:t>Statutární Město Kladno</a:t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Projektové </a:t>
            </a:r>
            <a:r>
              <a:rPr lang="cs-CZ" sz="2800" dirty="0"/>
              <a:t>sociální pracovnice - Magistrátu města Kladna, Odboru sociálního, oddělení sociální práce, krizového řízení a bezpečnosti</a:t>
            </a:r>
            <a:r>
              <a:rPr lang="cs-CZ" sz="2800" dirty="0" smtClean="0"/>
              <a:t>: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 smtClean="0"/>
              <a:t>Jindřiška </a:t>
            </a:r>
            <a:r>
              <a:rPr lang="cs-CZ" sz="2800" dirty="0"/>
              <a:t>Neumannová</a:t>
            </a:r>
            <a:r>
              <a:rPr lang="cs-CZ" sz="2800" dirty="0" smtClean="0"/>
              <a:t>, DiS., tel </a:t>
            </a:r>
            <a:r>
              <a:rPr lang="cs-CZ" sz="2800" dirty="0"/>
              <a:t>312 604 </a:t>
            </a:r>
            <a:r>
              <a:rPr lang="cs-CZ" sz="2800" dirty="0" smtClean="0"/>
              <a:t>773 jindriska.neumannova@mestokladno.cz 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 smtClean="0"/>
              <a:t>Marcela </a:t>
            </a:r>
            <a:r>
              <a:rPr lang="cs-CZ" sz="2800" dirty="0" err="1"/>
              <a:t>Pleyerová</a:t>
            </a:r>
            <a:r>
              <a:rPr lang="cs-CZ" sz="2800" dirty="0"/>
              <a:t>, tel. 312 604 </a:t>
            </a:r>
            <a:r>
              <a:rPr lang="cs-CZ" sz="2800" dirty="0" smtClean="0"/>
              <a:t>773 marcela.pleyerova@mestokladno.cz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152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</TotalTime>
  <Words>208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Tok</vt:lpstr>
      <vt:lpstr>Workshop,12.6.2018, Praha</vt:lpstr>
      <vt:lpstr>Proces sociálního šetření </vt:lpstr>
      <vt:lpstr>Příprava sociálního šetření </vt:lpstr>
      <vt:lpstr>Realizace sociálního šetření</vt:lpstr>
      <vt:lpstr>    Návrh možných důkazů o realizaci sociálního šetření</vt:lpstr>
      <vt:lpstr>Rizika, překážky, limity</vt:lpstr>
      <vt:lpstr>Děkuji za pozornost</vt:lpstr>
      <vt:lpstr>Statutární Město Kladno </vt:lpstr>
    </vt:vector>
  </TitlesOfParts>
  <Company>Statutární město Kladno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Lapáčková Věra</dc:creator>
  <cp:lastModifiedBy>Koláčková Jana</cp:lastModifiedBy>
  <cp:revision>18</cp:revision>
  <dcterms:created xsi:type="dcterms:W3CDTF">2018-06-07T08:30:30Z</dcterms:created>
  <dcterms:modified xsi:type="dcterms:W3CDTF">2018-06-11T10:50:23Z</dcterms:modified>
</cp:coreProperties>
</file>