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70" r:id="rId6"/>
    <p:sldId id="272" r:id="rId7"/>
    <p:sldId id="264" r:id="rId8"/>
    <p:sldId id="273" r:id="rId9"/>
    <p:sldId id="271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ilipová Tereza Mgr. (MPSV)" initials="TF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7D9534-8E4A-4FBF-984A-BEA1FD4EE1BF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3586D0-8863-4F6F-B156-2935A8C1B9D5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8034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3586D0-8863-4F6F-B156-2935A8C1B9D5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8287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Zástupný symbol pro zápatí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dirty="0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olný tvar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Volný tvar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8A2481B-5154-415F-B752-558547769AA3}" type="datetimeFigureOut">
              <a:rPr lang="cs-CZ" smtClean="0"/>
              <a:pPr/>
              <a:t>28.02.2018</a:t>
            </a:fld>
            <a:endParaRPr lang="cs-CZ" dirty="0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764704"/>
            <a:ext cx="7776864" cy="4104456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role sociální práce </a:t>
            </a:r>
            <a:br>
              <a:rPr lang="cs-CZ" dirty="0" smtClean="0"/>
            </a:br>
            <a:r>
              <a:rPr lang="cs-CZ" sz="2000" dirty="0" smtClean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ve vztahu k výkonu </a:t>
            </a:r>
            <a:br>
              <a:rPr lang="cs-CZ" dirty="0" smtClean="0"/>
            </a:br>
            <a:r>
              <a:rPr lang="cs-CZ" sz="2000" dirty="0" smtClean="0"/>
              <a:t> 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veřejného opatrovnictví</a:t>
            </a:r>
            <a:br>
              <a:rPr lang="cs-CZ" dirty="0" smtClean="0"/>
            </a:br>
            <a:r>
              <a:rPr lang="cs-CZ" sz="1600" dirty="0" smtClean="0"/>
              <a:t>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700" b="0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ORP Chrudim</a:t>
            </a:r>
            <a:r>
              <a:rPr lang="cs-CZ" sz="4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/>
            </a:r>
            <a:br>
              <a:rPr lang="cs-CZ" sz="480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55576" y="5517232"/>
            <a:ext cx="7344816" cy="1008112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cs-CZ" sz="8000" b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Podpora sociální práce v obci Chrudim a ve správním obvodu obce s rozšířenou působností</a:t>
            </a:r>
          </a:p>
          <a:p>
            <a:pPr algn="ctr"/>
            <a:r>
              <a:rPr lang="cs-CZ" sz="8000" b="1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</a:t>
            </a:r>
            <a:r>
              <a:rPr lang="cs-CZ" sz="8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02. 2018</a:t>
            </a:r>
          </a:p>
          <a:p>
            <a:pPr algn="ctr"/>
            <a:endParaRPr lang="cs-CZ" sz="42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cs-CZ" sz="4200" b="1" dirty="0" smtClean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/>
            </a:r>
            <a:br>
              <a:rPr lang="cs-CZ" sz="3200" dirty="0"/>
            </a:br>
            <a:endParaRPr lang="cs-CZ" sz="32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61864"/>
            <a:ext cx="361050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Město Chrudim</a:t>
            </a:r>
            <a:endParaRPr lang="cs-CZ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709119"/>
          </a:xfrm>
        </p:spPr>
        <p:txBody>
          <a:bodyPr>
            <a:normAutofit lnSpcReduction="10000"/>
          </a:bodyPr>
          <a:lstStyle/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„Athény východních Čech“</a:t>
            </a: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Pardubický kraj</a:t>
            </a: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23 000 obyvatel</a:t>
            </a: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rgbClr val="002060"/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rgbClr val="002060"/>
                </a:solidFill>
              </a:rPr>
              <a:t>Obec s rozšířenou působností, ve správním obvodu 86 obcí, dalších 5 pověřených obecních úřadů </a:t>
            </a:r>
          </a:p>
          <a:p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0076">
            <a:off x="6262782" y="336209"/>
            <a:ext cx="2301497" cy="201381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52355">
            <a:off x="4703573" y="2561205"/>
            <a:ext cx="2645966" cy="176328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66037">
            <a:off x="6889825" y="3977047"/>
            <a:ext cx="2111362" cy="140757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1143000"/>
          </a:xfrm>
        </p:spPr>
        <p:txBody>
          <a:bodyPr/>
          <a:lstStyle/>
          <a:p>
            <a:r>
              <a:rPr lang="cs-CZ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Odbor sociálních věcí</a:t>
            </a:r>
            <a:endParaRPr lang="cs-CZ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348880"/>
            <a:ext cx="7467600" cy="3556992"/>
          </a:xfrm>
        </p:spPr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Oddělení sociální prevence a pomoci</a:t>
            </a: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Oddělení sociálně-právní ochrany dětí </a:t>
            </a: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Celkem 34 sociálních pracovníků + 1 ekonom odboru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Oddělení sociální prevence</a:t>
            </a:r>
            <a:br>
              <a:rPr lang="cs-CZ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pomoci</a:t>
            </a:r>
            <a:endParaRPr lang="cs-CZ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7467600" cy="4824536"/>
          </a:xfrm>
        </p:spPr>
        <p:txBody>
          <a:bodyPr>
            <a:normAutofit fontScale="92500" lnSpcReduction="10000"/>
          </a:bodyPr>
          <a:lstStyle/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Sociální práce na obci, kurátor pro dospělé, koordinátor komunitního plánování, romský poradce</a:t>
            </a: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v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Celkem 10 pracovníků (1 vedoucí oddělení, 3 veřejní opatrovníci s kumulací funkcí, 1 kurátor pro dospělé, 5 SP – z toho 3 nově přijatí v rámci projektu)</a:t>
            </a:r>
          </a:p>
          <a:p>
            <a:pPr marL="36576" lvl="0" indent="0">
              <a:buNone/>
            </a:pP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Kumulace funkcí (opatrovník, sociální pracovník, nesociální práce)</a:t>
            </a:r>
          </a:p>
          <a:p>
            <a:pPr lvl="0">
              <a:buFont typeface="Wingdings" pitchFamily="2" charset="2"/>
              <a:buChar char="v"/>
            </a:pPr>
            <a:endParaRPr lang="cs-CZ" dirty="0" smtClean="0">
              <a:solidFill>
                <a:schemeClr val="bg2">
                  <a:lumMod val="50000"/>
                </a:schemeClr>
              </a:solidFill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Oddělení sociální prevence</a:t>
            </a:r>
            <a:br>
              <a:rPr lang="cs-CZ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cs-CZ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pomoci - Opatrovnictví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53136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Aktuálně 22 opatrovanců</a:t>
            </a:r>
          </a:p>
          <a:p>
            <a:pPr marL="36576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    - 5 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v domácím či jiném prostředí (ubytovna)</a:t>
            </a:r>
          </a:p>
          <a:p>
            <a:pPr marL="36576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    - 3 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v pobytovém zařízení (domov pro seniory)</a:t>
            </a:r>
          </a:p>
          <a:p>
            <a:pPr marL="36576" indent="0">
              <a:buNone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    - 14 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v bytě zvláštního 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určení/ pro 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osoby 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se    </a:t>
            </a:r>
          </a:p>
          <a:p>
            <a:pPr marL="36576" indent="0">
              <a:buNone/>
            </a:pP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      zdravotním postižením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/ chráněné 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bydlení 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Klienti v domácím prostředí – kontakt s </a:t>
            </a:r>
            <a:r>
              <a:rPr lang="cs-CZ" dirty="0" err="1" smtClean="0">
                <a:solidFill>
                  <a:schemeClr val="bg2">
                    <a:lumMod val="50000"/>
                  </a:schemeClr>
                </a:solidFill>
              </a:rPr>
              <a:t>opatrovancem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 několikrát týdně, dle potřeby (zpravidla vydání finančních prostředků, ostatní zajištěno službou PS)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V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 pobytovém zařízení zpravidla 1x za 3 měsíce či dle potřeby (zasílání finančních prostředků, kontakt se zařízením)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Ostatní – většina zajištěna sociální službou v místě, kontakt s opatrovníkem 1x </a:t>
            </a: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měsíčně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193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Oddělení sociální prevence</a:t>
            </a:r>
            <a:br>
              <a:rPr lang="cs-CZ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pomoci - Opatrovnictví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72816"/>
            <a:ext cx="7467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Dohody o hospodaření s finančními prostředky</a:t>
            </a:r>
            <a:r>
              <a:rPr lang="cs-CZ" dirty="0"/>
              <a:t> </a:t>
            </a:r>
            <a:endParaRPr lang="cs-CZ" dirty="0" smtClean="0"/>
          </a:p>
          <a:p>
            <a:pPr>
              <a:buFont typeface="Wingdings" panose="05000000000000000000" pitchFamily="2" charset="2"/>
              <a:buChar char="v"/>
            </a:pPr>
            <a:endParaRPr lang="cs-CZ" dirty="0"/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Nejčastější rozsah </a:t>
            </a:r>
            <a:r>
              <a:rPr lang="cs-CZ" dirty="0">
                <a:solidFill>
                  <a:schemeClr val="bg2">
                    <a:lumMod val="50000"/>
                  </a:schemeClr>
                </a:solidFill>
              </a:rPr>
              <a:t>omezení: není způsobilý nakládat s majetkem a zavazovat se k plnění nad rámec běžných záležitostí každodenního života a udělovat souhlas k nikoli běžným zdravotním úkonům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775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7467600" cy="1143000"/>
          </a:xfrm>
        </p:spPr>
        <p:txBody>
          <a:bodyPr/>
          <a:lstStyle/>
          <a:p>
            <a:r>
              <a:rPr lang="cs-CZ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KPSS</a:t>
            </a:r>
            <a:endParaRPr lang="cs-CZ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420888"/>
            <a:ext cx="7467600" cy="3340968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Dlouhodobá spolupráce MěÚ a NNO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Vytvoření sítě sociálních služeb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cs-CZ" dirty="0" smtClean="0">
                <a:solidFill>
                  <a:schemeClr val="bg2">
                    <a:lumMod val="50000"/>
                  </a:schemeClr>
                </a:solidFill>
              </a:rPr>
              <a:t>Kooperace v rámci opatrovnictví</a:t>
            </a:r>
          </a:p>
          <a:p>
            <a:pPr>
              <a:buFont typeface="Wingdings" panose="05000000000000000000" pitchFamily="2" charset="2"/>
              <a:buChar char="v"/>
            </a:pPr>
            <a:endParaRPr lang="cs-CZ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15424"/>
            <a:ext cx="2993983" cy="1690552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  <p:extLst>
      <p:ext uri="{BB962C8B-B14F-4D97-AF65-F5344CB8AC3E}">
        <p14:creationId xmlns:p14="http://schemas.microsoft.com/office/powerpoint/2010/main" val="85438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cs-CZ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cs-CZ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Kazuistiky </a:t>
            </a:r>
            <a:r>
              <a:rPr lang="cs-CZ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opatrovnictví</a:t>
            </a: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759696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" indent="0" algn="ctr">
              <a:buNone/>
            </a:pPr>
            <a:endParaRPr lang="cs-CZ" sz="40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76" indent="0" algn="ctr">
              <a:buNone/>
            </a:pPr>
            <a:r>
              <a:rPr lang="cs-CZ" sz="40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Děkujeme za pozornost</a:t>
            </a:r>
            <a:endParaRPr lang="cs-CZ" sz="400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959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ký">
  <a:themeElements>
    <a:clrScheme name="Vlastní 1">
      <a:dk1>
        <a:srgbClr val="FFC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ký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338</TotalTime>
  <Words>114</Words>
  <Application>Microsoft Office PowerPoint</Application>
  <PresentationFormat>Předvádění na obrazovce (4:3)</PresentationFormat>
  <Paragraphs>49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Technický</vt:lpstr>
      <vt:lpstr> role sociální práce    ve vztahu k výkonu    veřejného opatrovnictví   ORP Chrudim </vt:lpstr>
      <vt:lpstr>Město Chrudim</vt:lpstr>
      <vt:lpstr>Odbor sociálních věcí</vt:lpstr>
      <vt:lpstr>Oddělení sociální prevence a pomoci</vt:lpstr>
      <vt:lpstr>Oddělení sociální prevence a pomoci - Opatrovnictví</vt:lpstr>
      <vt:lpstr>Oddělení sociální prevence a pomoci - Opatrovnictví</vt:lpstr>
      <vt:lpstr>KPSS</vt:lpstr>
      <vt:lpstr>  Kazuistiky opatrovnictví  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Opatrovnictví  a  sociální práce</dc:title>
  <dc:creator>Dytrt Martin</dc:creator>
  <cp:lastModifiedBy>Dytrt Martin</cp:lastModifiedBy>
  <cp:revision>51</cp:revision>
  <dcterms:created xsi:type="dcterms:W3CDTF">2017-12-06T16:22:01Z</dcterms:created>
  <dcterms:modified xsi:type="dcterms:W3CDTF">2018-02-28T15:23:21Z</dcterms:modified>
</cp:coreProperties>
</file>