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56" r:id="rId3"/>
    <p:sldId id="292" r:id="rId4"/>
    <p:sldId id="301" r:id="rId5"/>
    <p:sldId id="306" r:id="rId6"/>
    <p:sldId id="316" r:id="rId7"/>
    <p:sldId id="323" r:id="rId8"/>
    <p:sldId id="415" r:id="rId9"/>
    <p:sldId id="416" r:id="rId10"/>
    <p:sldId id="417" r:id="rId11"/>
    <p:sldId id="319" r:id="rId12"/>
    <p:sldId id="411" r:id="rId13"/>
    <p:sldId id="412" r:id="rId14"/>
    <p:sldId id="413" r:id="rId15"/>
    <p:sldId id="414" r:id="rId16"/>
    <p:sldId id="320" r:id="rId17"/>
    <p:sldId id="268" r:id="rId18"/>
  </p:sldIdLst>
  <p:sldSz cx="9144000" cy="6858000" type="screen4x3"/>
  <p:notesSz cx="6794500" cy="99314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273"/>
    <a:srgbClr val="FF66CC"/>
    <a:srgbClr val="FFCC00"/>
    <a:srgbClr val="97B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16" d="100"/>
          <a:sy n="116" d="100"/>
        </p:scale>
        <p:origin x="1086" y="108"/>
      </p:cViewPr>
      <p:guideLst>
        <p:guide orient="horz" pos="2160"/>
        <p:guide pos="2880"/>
      </p:guideLst>
    </p:cSldViewPr>
  </p:slideViewPr>
  <p:outlineViewPr>
    <p:cViewPr>
      <p:scale>
        <a:sx n="33" d="100"/>
        <a:sy n="33" d="100"/>
      </p:scale>
      <p:origin x="0" y="1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3006"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20"/>
      <c:depthPercent val="100"/>
      <c:rAngAx val="0"/>
    </c:view3D>
    <c:floor>
      <c:thickness val="0"/>
    </c:floor>
    <c:sideWall>
      <c:thickness val="0"/>
    </c:sideWall>
    <c:backWall>
      <c:thickness val="0"/>
    </c:backWall>
    <c:plotArea>
      <c:layout/>
      <c:bar3DChart>
        <c:barDir val="col"/>
        <c:grouping val="standard"/>
        <c:varyColors val="0"/>
        <c:ser>
          <c:idx val="0"/>
          <c:order val="0"/>
          <c:tx>
            <c:strRef>
              <c:f>List1!$B$1</c:f>
              <c:strCache>
                <c:ptCount val="1"/>
                <c:pt idx="0">
                  <c:v>před</c:v>
                </c:pt>
              </c:strCache>
            </c:strRef>
          </c:tx>
          <c:spPr>
            <a:solidFill>
              <a:schemeClr val="accent3"/>
            </a:solidFill>
            <a:ln w="25400" cap="flat" cmpd="sng" algn="ctr">
              <a:solidFill>
                <a:schemeClr val="accent3">
                  <a:shade val="50000"/>
                </a:schemeClr>
              </a:solidFill>
              <a:prstDash val="solid"/>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půjčka</c:v>
                </c:pt>
                <c:pt idx="1">
                  <c:v>dopr.podnik</c:v>
                </c:pt>
                <c:pt idx="2">
                  <c:v>Zdravotní poj.</c:v>
                </c:pt>
                <c:pt idx="3">
                  <c:v>T-Mobile</c:v>
                </c:pt>
                <c:pt idx="4">
                  <c:v>dluh spojený s TČ</c:v>
                </c:pt>
              </c:strCache>
            </c:strRef>
          </c:cat>
          <c:val>
            <c:numRef>
              <c:f>List1!$B$2:$B$6</c:f>
              <c:numCache>
                <c:formatCode>_-* #,##0\ [$Kč-405]_-;\-* #,##0\ [$Kč-405]_-;_-* "-"??\ [$Kč-405]_-;_-@_-</c:formatCode>
                <c:ptCount val="5"/>
                <c:pt idx="0">
                  <c:v>6300</c:v>
                </c:pt>
                <c:pt idx="1">
                  <c:v>8320</c:v>
                </c:pt>
                <c:pt idx="2">
                  <c:v>3284</c:v>
                </c:pt>
                <c:pt idx="3">
                  <c:v>2450</c:v>
                </c:pt>
              </c:numCache>
            </c:numRef>
          </c:val>
          <c:extLst>
            <c:ext xmlns:c16="http://schemas.microsoft.com/office/drawing/2014/chart" uri="{C3380CC4-5D6E-409C-BE32-E72D297353CC}">
              <c16:uniqueId val="{00000000-6871-430B-8F3C-7933DC640EEA}"/>
            </c:ext>
          </c:extLst>
        </c:ser>
        <c:ser>
          <c:idx val="1"/>
          <c:order val="1"/>
          <c:tx>
            <c:strRef>
              <c:f>List1!$C$1</c:f>
              <c:strCache>
                <c:ptCount val="1"/>
                <c:pt idx="0">
                  <c:v>po</c:v>
                </c:pt>
              </c:strCache>
            </c:strRef>
          </c:tx>
          <c:spPr>
            <a:solidFill>
              <a:schemeClr val="accent1"/>
            </a:solidFill>
            <a:ln w="25400" cap="flat" cmpd="sng" algn="ctr">
              <a:solidFill>
                <a:schemeClr val="accent1">
                  <a:shade val="50000"/>
                </a:schemeClr>
              </a:solidFill>
              <a:prstDash val="solid"/>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půjčka</c:v>
                </c:pt>
                <c:pt idx="1">
                  <c:v>dopr.podnik</c:v>
                </c:pt>
                <c:pt idx="2">
                  <c:v>Zdravotní poj.</c:v>
                </c:pt>
                <c:pt idx="3">
                  <c:v>T-Mobile</c:v>
                </c:pt>
                <c:pt idx="4">
                  <c:v>dluh spojený s TČ</c:v>
                </c:pt>
              </c:strCache>
            </c:strRef>
          </c:cat>
          <c:val>
            <c:numRef>
              <c:f>List1!$C$2:$C$6</c:f>
              <c:numCache>
                <c:formatCode>_-* #,##0\ [$Kč-405]_-;\-* #,##0\ [$Kč-405]_-;_-* "-"??\ [$Kč-405]_-;_-@_-</c:formatCode>
                <c:ptCount val="5"/>
                <c:pt idx="0">
                  <c:v>34900</c:v>
                </c:pt>
                <c:pt idx="1">
                  <c:v>45000</c:v>
                </c:pt>
                <c:pt idx="2">
                  <c:v>12647</c:v>
                </c:pt>
                <c:pt idx="3">
                  <c:v>12527</c:v>
                </c:pt>
                <c:pt idx="4">
                  <c:v>48126</c:v>
                </c:pt>
              </c:numCache>
            </c:numRef>
          </c:val>
          <c:extLst>
            <c:ext xmlns:c16="http://schemas.microsoft.com/office/drawing/2014/chart" uri="{C3380CC4-5D6E-409C-BE32-E72D297353CC}">
              <c16:uniqueId val="{00000001-6871-430B-8F3C-7933DC640EEA}"/>
            </c:ext>
          </c:extLst>
        </c:ser>
        <c:dLbls>
          <c:showLegendKey val="0"/>
          <c:showVal val="1"/>
          <c:showCatName val="0"/>
          <c:showSerName val="0"/>
          <c:showPercent val="0"/>
          <c:showBubbleSize val="0"/>
        </c:dLbls>
        <c:gapWidth val="95"/>
        <c:gapDepth val="95"/>
        <c:shape val="cylinder"/>
        <c:axId val="117818496"/>
        <c:axId val="117820032"/>
        <c:axId val="102219264"/>
      </c:bar3DChart>
      <c:catAx>
        <c:axId val="117818496"/>
        <c:scaling>
          <c:orientation val="minMax"/>
        </c:scaling>
        <c:delete val="0"/>
        <c:axPos val="b"/>
        <c:numFmt formatCode="General" sourceLinked="0"/>
        <c:majorTickMark val="out"/>
        <c:minorTickMark val="none"/>
        <c:tickLblPos val="nextTo"/>
        <c:crossAx val="117820032"/>
        <c:crosses val="autoZero"/>
        <c:auto val="1"/>
        <c:lblAlgn val="ctr"/>
        <c:lblOffset val="100"/>
        <c:noMultiLvlLbl val="0"/>
      </c:catAx>
      <c:valAx>
        <c:axId val="117820032"/>
        <c:scaling>
          <c:orientation val="minMax"/>
        </c:scaling>
        <c:delete val="1"/>
        <c:axPos val="l"/>
        <c:numFmt formatCode="_-* #,##0\ [$Kč-405]_-;\-* #,##0\ [$Kč-405]_-;_-* &quot;-&quot;??\ [$Kč-405]_-;_-@_-" sourceLinked="1"/>
        <c:majorTickMark val="none"/>
        <c:minorTickMark val="none"/>
        <c:tickLblPos val="none"/>
        <c:crossAx val="117818496"/>
        <c:crosses val="autoZero"/>
        <c:crossBetween val="between"/>
      </c:valAx>
      <c:serAx>
        <c:axId val="102219264"/>
        <c:scaling>
          <c:orientation val="minMax"/>
        </c:scaling>
        <c:delete val="0"/>
        <c:axPos val="b"/>
        <c:majorTickMark val="out"/>
        <c:minorTickMark val="none"/>
        <c:tickLblPos val="nextTo"/>
        <c:crossAx val="117820032"/>
        <c:crosses val="autoZero"/>
      </c:serAx>
      <c:dTable>
        <c:showHorzBorder val="1"/>
        <c:showVertBorder val="1"/>
        <c:showOutline val="1"/>
        <c:showKeys val="1"/>
      </c:dTable>
    </c:plotArea>
    <c:plotVisOnly val="1"/>
    <c:dispBlanksAs val="gap"/>
    <c:showDLblsOverMax val="0"/>
  </c:chart>
  <c:txPr>
    <a:bodyPr/>
    <a:lstStyle/>
    <a:p>
      <a:pPr>
        <a:defRPr sz="1800"/>
      </a:pPr>
      <a:endParaRPr lang="cs-CZ"/>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6.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E4F90-7102-4686-BBB4-A95B60CF9DFE}" type="doc">
      <dgm:prSet loTypeId="urn:microsoft.com/office/officeart/2005/8/layout/vList4#1" loCatId="list" qsTypeId="urn:microsoft.com/office/officeart/2005/8/quickstyle/simple1" qsCatId="simple" csTypeId="urn:microsoft.com/office/officeart/2005/8/colors/colorful2" csCatId="colorful" phldr="1"/>
      <dgm:spPr/>
      <dgm:t>
        <a:bodyPr/>
        <a:lstStyle/>
        <a:p>
          <a:endParaRPr lang="cs-CZ"/>
        </a:p>
      </dgm:t>
    </dgm:pt>
    <dgm:pt modelId="{42166252-89E9-498D-A509-B2F46C72C510}">
      <dgm:prSet custT="1"/>
      <dgm:spPr>
        <a:solidFill>
          <a:srgbClr val="97BE0E"/>
        </a:solidFill>
      </dgm:spPr>
      <dgm:t>
        <a:bodyPr/>
        <a:lstStyle/>
        <a:p>
          <a:pPr rtl="0"/>
          <a:r>
            <a:rPr lang="cs-CZ" sz="2400" b="1" dirty="0"/>
            <a:t>Dluhové poradenství na svobodě: cca 500 osob ročně. od r. 2009</a:t>
          </a:r>
          <a:endParaRPr lang="cs-CZ" sz="2400" dirty="0">
            <a:solidFill>
              <a:schemeClr val="bg1"/>
            </a:solidFill>
          </a:endParaRPr>
        </a:p>
      </dgm:t>
    </dgm:pt>
    <dgm:pt modelId="{3B3394D4-BEF5-47D2-865D-246A6841E47C}" type="parTrans" cxnId="{553BC45E-D94A-4EC4-9EFB-59FA0261D6DE}">
      <dgm:prSet/>
      <dgm:spPr/>
      <dgm:t>
        <a:bodyPr/>
        <a:lstStyle/>
        <a:p>
          <a:endParaRPr lang="cs-CZ"/>
        </a:p>
      </dgm:t>
    </dgm:pt>
    <dgm:pt modelId="{46648044-261F-4F84-9AAD-A085C46707A4}" type="sibTrans" cxnId="{553BC45E-D94A-4EC4-9EFB-59FA0261D6DE}">
      <dgm:prSet/>
      <dgm:spPr/>
      <dgm:t>
        <a:bodyPr/>
        <a:lstStyle/>
        <a:p>
          <a:endParaRPr lang="cs-CZ"/>
        </a:p>
      </dgm:t>
    </dgm:pt>
    <dgm:pt modelId="{F3AD8536-5CE2-4237-AB36-6F28A7AE8A63}">
      <dgm:prSet custT="1"/>
      <dgm:spPr>
        <a:solidFill>
          <a:srgbClr val="707273"/>
        </a:solidFill>
      </dgm:spPr>
      <dgm:t>
        <a:bodyPr/>
        <a:lstStyle/>
        <a:p>
          <a:pPr rtl="0"/>
          <a:r>
            <a:rPr lang="cs-CZ" sz="2400" b="1" dirty="0"/>
            <a:t>Známe dobře provázanost s oblastí zaměstnanosti:</a:t>
          </a:r>
        </a:p>
        <a:p>
          <a:pPr rtl="0"/>
          <a:r>
            <a:rPr lang="cs-CZ" sz="2400" b="1" dirty="0"/>
            <a:t>Pracovní agentura RUBIKON Centra, spolupráce se zaměstnavateli</a:t>
          </a:r>
        </a:p>
      </dgm:t>
    </dgm:pt>
    <dgm:pt modelId="{7F9D2D48-D3FD-4040-80FB-FCA8820B3108}" type="sibTrans" cxnId="{1EC9A3C9-306B-4BA1-BDBE-8B65942CCBB1}">
      <dgm:prSet/>
      <dgm:spPr/>
      <dgm:t>
        <a:bodyPr/>
        <a:lstStyle/>
        <a:p>
          <a:endParaRPr lang="cs-CZ"/>
        </a:p>
      </dgm:t>
    </dgm:pt>
    <dgm:pt modelId="{29A0BE07-4971-44C8-90B6-6E77EEBE9A8E}" type="parTrans" cxnId="{1EC9A3C9-306B-4BA1-BDBE-8B65942CCBB1}">
      <dgm:prSet/>
      <dgm:spPr/>
      <dgm:t>
        <a:bodyPr/>
        <a:lstStyle/>
        <a:p>
          <a:endParaRPr lang="cs-CZ"/>
        </a:p>
      </dgm:t>
    </dgm:pt>
    <dgm:pt modelId="{E9064BDD-3A68-4A49-8932-5C19346881E1}">
      <dgm:prSet custT="1"/>
      <dgm:spPr>
        <a:solidFill>
          <a:srgbClr val="97BE0E"/>
        </a:solidFill>
        <a:ln>
          <a:solidFill>
            <a:schemeClr val="accent1"/>
          </a:solidFill>
        </a:ln>
      </dgm:spPr>
      <dgm:t>
        <a:bodyPr/>
        <a:lstStyle/>
        <a:p>
          <a:pPr rtl="0"/>
          <a:r>
            <a:rPr lang="cs-CZ" sz="2400" b="1" dirty="0"/>
            <a:t>Sdílíme informace s ostatními: vzděláváme další pracovníky, pomáháme v rozjezdu DP, informujeme o novinkách, poskytujeme konzultace</a:t>
          </a:r>
          <a:endParaRPr lang="cs-CZ" sz="2400" dirty="0"/>
        </a:p>
      </dgm:t>
    </dgm:pt>
    <dgm:pt modelId="{006B8F73-BD65-4E88-B6EB-E66CED1F3EDC}" type="sibTrans" cxnId="{424A3048-BB49-421C-855D-007F4FA858C8}">
      <dgm:prSet/>
      <dgm:spPr/>
      <dgm:t>
        <a:bodyPr/>
        <a:lstStyle/>
        <a:p>
          <a:endParaRPr lang="cs-CZ"/>
        </a:p>
      </dgm:t>
    </dgm:pt>
    <dgm:pt modelId="{1C298EFA-F6F3-4DE5-AA79-F40BB7370439}" type="parTrans" cxnId="{424A3048-BB49-421C-855D-007F4FA858C8}">
      <dgm:prSet/>
      <dgm:spPr/>
      <dgm:t>
        <a:bodyPr/>
        <a:lstStyle/>
        <a:p>
          <a:endParaRPr lang="cs-CZ"/>
        </a:p>
      </dgm:t>
    </dgm:pt>
    <dgm:pt modelId="{102DE225-1D8D-4ABC-8EBB-A324990FAAA4}">
      <dgm:prSet custT="1"/>
      <dgm:spPr>
        <a:solidFill>
          <a:schemeClr val="tx1">
            <a:lumMod val="50000"/>
            <a:lumOff val="50000"/>
          </a:schemeClr>
        </a:solidFill>
        <a:ln>
          <a:solidFill>
            <a:srgbClr val="97BE0E"/>
          </a:solidFill>
        </a:ln>
      </dgm:spPr>
      <dgm:t>
        <a:bodyPr/>
        <a:lstStyle/>
        <a:p>
          <a:pPr rtl="0"/>
          <a:r>
            <a:rPr lang="cs-CZ" sz="2400" b="1" dirty="0"/>
            <a:t>Individuální dluhové poradenství ve VTOS a skupinové kurzy  cca 200 účastníků/rok. od r. 2005  </a:t>
          </a:r>
          <a:endParaRPr lang="cs-CZ" sz="2400" dirty="0"/>
        </a:p>
      </dgm:t>
    </dgm:pt>
    <dgm:pt modelId="{3E0FC653-B0BA-448E-B576-77C97AA11C76}" type="sibTrans" cxnId="{0AFDB83C-6E50-48BD-9249-A42BB6051A06}">
      <dgm:prSet/>
      <dgm:spPr/>
      <dgm:t>
        <a:bodyPr/>
        <a:lstStyle/>
        <a:p>
          <a:endParaRPr lang="cs-CZ"/>
        </a:p>
      </dgm:t>
    </dgm:pt>
    <dgm:pt modelId="{4F1FE476-0C8F-4ABA-B417-B2871D00EAF8}" type="parTrans" cxnId="{0AFDB83C-6E50-48BD-9249-A42BB6051A06}">
      <dgm:prSet/>
      <dgm:spPr/>
      <dgm:t>
        <a:bodyPr/>
        <a:lstStyle/>
        <a:p>
          <a:endParaRPr lang="cs-CZ"/>
        </a:p>
      </dgm:t>
    </dgm:pt>
    <dgm:pt modelId="{79C4949A-9CF9-4D3C-A38F-7E5E038EFF38}" type="pres">
      <dgm:prSet presAssocID="{474E4F90-7102-4686-BBB4-A95B60CF9DFE}" presName="linear" presStyleCnt="0">
        <dgm:presLayoutVars>
          <dgm:dir/>
          <dgm:resizeHandles val="exact"/>
        </dgm:presLayoutVars>
      </dgm:prSet>
      <dgm:spPr/>
      <dgm:t>
        <a:bodyPr/>
        <a:lstStyle/>
        <a:p>
          <a:endParaRPr lang="cs-CZ"/>
        </a:p>
      </dgm:t>
    </dgm:pt>
    <dgm:pt modelId="{8F9FF476-4AB2-42CB-A6CB-29DA5014EC93}" type="pres">
      <dgm:prSet presAssocID="{102DE225-1D8D-4ABC-8EBB-A324990FAAA4}" presName="comp" presStyleCnt="0"/>
      <dgm:spPr/>
    </dgm:pt>
    <dgm:pt modelId="{35117EFB-A62B-4D83-BCA9-784C9E018483}" type="pres">
      <dgm:prSet presAssocID="{102DE225-1D8D-4ABC-8EBB-A324990FAAA4}" presName="box" presStyleLbl="node1" presStyleIdx="0" presStyleCnt="4" custLinFactNeighborX="-10"/>
      <dgm:spPr/>
      <dgm:t>
        <a:bodyPr/>
        <a:lstStyle/>
        <a:p>
          <a:endParaRPr lang="cs-CZ"/>
        </a:p>
      </dgm:t>
    </dgm:pt>
    <dgm:pt modelId="{5F5925B9-925A-4C22-9FC3-AC37DF409229}" type="pres">
      <dgm:prSet presAssocID="{102DE225-1D8D-4ABC-8EBB-A324990FAAA4}" presName="img" presStyleLbl="fgImgPlace1" presStyleIdx="0" presStyleCnt="4"/>
      <dgm:spPr>
        <a:blipFill rotWithShape="0">
          <a:blip xmlns:r="http://schemas.openxmlformats.org/officeDocument/2006/relationships" r:embed="rId1"/>
          <a:stretch>
            <a:fillRect/>
          </a:stretch>
        </a:blipFill>
      </dgm:spPr>
    </dgm:pt>
    <dgm:pt modelId="{183CFD99-A60E-4B63-BE51-D4E4E9F21760}" type="pres">
      <dgm:prSet presAssocID="{102DE225-1D8D-4ABC-8EBB-A324990FAAA4}" presName="text" presStyleLbl="node1" presStyleIdx="0" presStyleCnt="4">
        <dgm:presLayoutVars>
          <dgm:bulletEnabled val="1"/>
        </dgm:presLayoutVars>
      </dgm:prSet>
      <dgm:spPr/>
      <dgm:t>
        <a:bodyPr/>
        <a:lstStyle/>
        <a:p>
          <a:endParaRPr lang="cs-CZ"/>
        </a:p>
      </dgm:t>
    </dgm:pt>
    <dgm:pt modelId="{C550928D-F6EA-48DE-9F49-17FD9868102A}" type="pres">
      <dgm:prSet presAssocID="{3E0FC653-B0BA-448E-B576-77C97AA11C76}" presName="spacer" presStyleCnt="0"/>
      <dgm:spPr/>
    </dgm:pt>
    <dgm:pt modelId="{A0DB0917-377A-49B7-A466-BC02DEC5B0C9}" type="pres">
      <dgm:prSet presAssocID="{42166252-89E9-498D-A509-B2F46C72C510}" presName="comp" presStyleCnt="0"/>
      <dgm:spPr/>
    </dgm:pt>
    <dgm:pt modelId="{E9C5DCAD-6EEB-4363-9A7C-48E67F9A74AD}" type="pres">
      <dgm:prSet presAssocID="{42166252-89E9-498D-A509-B2F46C72C510}" presName="box" presStyleLbl="node1" presStyleIdx="1" presStyleCnt="4" custLinFactNeighborX="888" custLinFactNeighborY="-922"/>
      <dgm:spPr/>
      <dgm:t>
        <a:bodyPr/>
        <a:lstStyle/>
        <a:p>
          <a:endParaRPr lang="cs-CZ"/>
        </a:p>
      </dgm:t>
    </dgm:pt>
    <dgm:pt modelId="{AA182A80-9F3A-40AA-AA43-BD336C9355BE}" type="pres">
      <dgm:prSet presAssocID="{42166252-89E9-498D-A509-B2F46C72C510}" presName="img" presStyleLbl="fgImgPlace1" presStyleIdx="1" presStyleCnt="4" custLinFactNeighborX="-2967" custLinFactNeighborY="1497"/>
      <dgm:spPr>
        <a:blipFill rotWithShape="0">
          <a:blip xmlns:r="http://schemas.openxmlformats.org/officeDocument/2006/relationships" r:embed="rId2"/>
          <a:stretch>
            <a:fillRect/>
          </a:stretch>
        </a:blipFill>
      </dgm:spPr>
    </dgm:pt>
    <dgm:pt modelId="{ED5B20D0-CD04-4D69-9B38-2CB9A995596F}" type="pres">
      <dgm:prSet presAssocID="{42166252-89E9-498D-A509-B2F46C72C510}" presName="text" presStyleLbl="node1" presStyleIdx="1" presStyleCnt="4">
        <dgm:presLayoutVars>
          <dgm:bulletEnabled val="1"/>
        </dgm:presLayoutVars>
      </dgm:prSet>
      <dgm:spPr/>
      <dgm:t>
        <a:bodyPr/>
        <a:lstStyle/>
        <a:p>
          <a:endParaRPr lang="cs-CZ"/>
        </a:p>
      </dgm:t>
    </dgm:pt>
    <dgm:pt modelId="{27B3900A-9518-48BC-913C-8A6BCB19A4F5}" type="pres">
      <dgm:prSet presAssocID="{46648044-261F-4F84-9AAD-A085C46707A4}" presName="spacer" presStyleCnt="0"/>
      <dgm:spPr/>
    </dgm:pt>
    <dgm:pt modelId="{92A3E91A-A822-4657-B50B-5F7C2500B66A}" type="pres">
      <dgm:prSet presAssocID="{F3AD8536-5CE2-4237-AB36-6F28A7AE8A63}" presName="comp" presStyleCnt="0"/>
      <dgm:spPr/>
    </dgm:pt>
    <dgm:pt modelId="{43FE1712-7DCA-4FC7-9086-D8A341BDC56C}" type="pres">
      <dgm:prSet presAssocID="{F3AD8536-5CE2-4237-AB36-6F28A7AE8A63}" presName="box" presStyleLbl="node1" presStyleIdx="2" presStyleCnt="4"/>
      <dgm:spPr/>
      <dgm:t>
        <a:bodyPr/>
        <a:lstStyle/>
        <a:p>
          <a:endParaRPr lang="cs-CZ"/>
        </a:p>
      </dgm:t>
    </dgm:pt>
    <dgm:pt modelId="{56A914BF-1B34-4C2A-AFB3-9A2A21765CA7}" type="pres">
      <dgm:prSet presAssocID="{F3AD8536-5CE2-4237-AB36-6F28A7AE8A63}" presName="img" presStyleLbl="fgImgPlace1" presStyleIdx="2" presStyleCnt="4"/>
      <dgm:spPr>
        <a:blipFill rotWithShape="0">
          <a:blip xmlns:r="http://schemas.openxmlformats.org/officeDocument/2006/relationships" r:embed="rId3"/>
          <a:stretch>
            <a:fillRect/>
          </a:stretch>
        </a:blipFill>
      </dgm:spPr>
    </dgm:pt>
    <dgm:pt modelId="{8279BF6E-A736-4004-9F75-F1AC33EE3DCB}" type="pres">
      <dgm:prSet presAssocID="{F3AD8536-5CE2-4237-AB36-6F28A7AE8A63}" presName="text" presStyleLbl="node1" presStyleIdx="2" presStyleCnt="4">
        <dgm:presLayoutVars>
          <dgm:bulletEnabled val="1"/>
        </dgm:presLayoutVars>
      </dgm:prSet>
      <dgm:spPr/>
      <dgm:t>
        <a:bodyPr/>
        <a:lstStyle/>
        <a:p>
          <a:endParaRPr lang="cs-CZ"/>
        </a:p>
      </dgm:t>
    </dgm:pt>
    <dgm:pt modelId="{BF32D6CF-48DD-43E6-80CD-FBAE17E49551}" type="pres">
      <dgm:prSet presAssocID="{7F9D2D48-D3FD-4040-80FB-FCA8820B3108}" presName="spacer" presStyleCnt="0"/>
      <dgm:spPr/>
    </dgm:pt>
    <dgm:pt modelId="{F83941C8-D02A-4039-B725-87EDEFA6515E}" type="pres">
      <dgm:prSet presAssocID="{E9064BDD-3A68-4A49-8932-5C19346881E1}" presName="comp" presStyleCnt="0"/>
      <dgm:spPr/>
    </dgm:pt>
    <dgm:pt modelId="{CBA5801A-4786-477D-BFCF-049632DD2CED}" type="pres">
      <dgm:prSet presAssocID="{E9064BDD-3A68-4A49-8932-5C19346881E1}" presName="box" presStyleLbl="node1" presStyleIdx="3" presStyleCnt="4"/>
      <dgm:spPr/>
      <dgm:t>
        <a:bodyPr/>
        <a:lstStyle/>
        <a:p>
          <a:endParaRPr lang="cs-CZ"/>
        </a:p>
      </dgm:t>
    </dgm:pt>
    <dgm:pt modelId="{0CECA083-FAFB-47A5-A48B-7946514F720D}" type="pres">
      <dgm:prSet presAssocID="{E9064BDD-3A68-4A49-8932-5C19346881E1}" presName="img" presStyleLbl="fgImgPlace1" presStyleIdx="3" presStyleCnt="4"/>
      <dgm:spPr>
        <a:blipFill rotWithShape="0">
          <a:blip xmlns:r="http://schemas.openxmlformats.org/officeDocument/2006/relationships" r:embed="rId4"/>
          <a:stretch>
            <a:fillRect/>
          </a:stretch>
        </a:blipFill>
      </dgm:spPr>
    </dgm:pt>
    <dgm:pt modelId="{1F8070CE-E1F0-4C9F-AB24-D63F154A706F}" type="pres">
      <dgm:prSet presAssocID="{E9064BDD-3A68-4A49-8932-5C19346881E1}" presName="text" presStyleLbl="node1" presStyleIdx="3" presStyleCnt="4">
        <dgm:presLayoutVars>
          <dgm:bulletEnabled val="1"/>
        </dgm:presLayoutVars>
      </dgm:prSet>
      <dgm:spPr/>
      <dgm:t>
        <a:bodyPr/>
        <a:lstStyle/>
        <a:p>
          <a:endParaRPr lang="cs-CZ"/>
        </a:p>
      </dgm:t>
    </dgm:pt>
  </dgm:ptLst>
  <dgm:cxnLst>
    <dgm:cxn modelId="{4E61E55C-9775-4CDC-BBCB-B16FD285BEA3}" type="presOf" srcId="{E9064BDD-3A68-4A49-8932-5C19346881E1}" destId="{1F8070CE-E1F0-4C9F-AB24-D63F154A706F}" srcOrd="1" destOrd="0" presId="urn:microsoft.com/office/officeart/2005/8/layout/vList4#1"/>
    <dgm:cxn modelId="{CAE3E255-25AA-4326-8AFA-7C375C9F02F8}" type="presOf" srcId="{F3AD8536-5CE2-4237-AB36-6F28A7AE8A63}" destId="{8279BF6E-A736-4004-9F75-F1AC33EE3DCB}" srcOrd="1" destOrd="0" presId="urn:microsoft.com/office/officeart/2005/8/layout/vList4#1"/>
    <dgm:cxn modelId="{577721F4-B6F8-4A3F-9ED1-52A3E7F616D1}" type="presOf" srcId="{102DE225-1D8D-4ABC-8EBB-A324990FAAA4}" destId="{35117EFB-A62B-4D83-BCA9-784C9E018483}" srcOrd="0" destOrd="0" presId="urn:microsoft.com/office/officeart/2005/8/layout/vList4#1"/>
    <dgm:cxn modelId="{424A3048-BB49-421C-855D-007F4FA858C8}" srcId="{474E4F90-7102-4686-BBB4-A95B60CF9DFE}" destId="{E9064BDD-3A68-4A49-8932-5C19346881E1}" srcOrd="3" destOrd="0" parTransId="{1C298EFA-F6F3-4DE5-AA79-F40BB7370439}" sibTransId="{006B8F73-BD65-4E88-B6EB-E66CED1F3EDC}"/>
    <dgm:cxn modelId="{9B70D744-0F33-4C12-9A78-B7A3FD8AA16F}" type="presOf" srcId="{102DE225-1D8D-4ABC-8EBB-A324990FAAA4}" destId="{183CFD99-A60E-4B63-BE51-D4E4E9F21760}" srcOrd="1" destOrd="0" presId="urn:microsoft.com/office/officeart/2005/8/layout/vList4#1"/>
    <dgm:cxn modelId="{1EC9A3C9-306B-4BA1-BDBE-8B65942CCBB1}" srcId="{474E4F90-7102-4686-BBB4-A95B60CF9DFE}" destId="{F3AD8536-5CE2-4237-AB36-6F28A7AE8A63}" srcOrd="2" destOrd="0" parTransId="{29A0BE07-4971-44C8-90B6-6E77EEBE9A8E}" sibTransId="{7F9D2D48-D3FD-4040-80FB-FCA8820B3108}"/>
    <dgm:cxn modelId="{0AFDB83C-6E50-48BD-9249-A42BB6051A06}" srcId="{474E4F90-7102-4686-BBB4-A95B60CF9DFE}" destId="{102DE225-1D8D-4ABC-8EBB-A324990FAAA4}" srcOrd="0" destOrd="0" parTransId="{4F1FE476-0C8F-4ABA-B417-B2871D00EAF8}" sibTransId="{3E0FC653-B0BA-448E-B576-77C97AA11C76}"/>
    <dgm:cxn modelId="{4FA1F7A4-BA33-4B57-BB7B-E6D995F7B47E}" type="presOf" srcId="{42166252-89E9-498D-A509-B2F46C72C510}" destId="{E9C5DCAD-6EEB-4363-9A7C-48E67F9A74AD}" srcOrd="0" destOrd="0" presId="urn:microsoft.com/office/officeart/2005/8/layout/vList4#1"/>
    <dgm:cxn modelId="{553BC45E-D94A-4EC4-9EFB-59FA0261D6DE}" srcId="{474E4F90-7102-4686-BBB4-A95B60CF9DFE}" destId="{42166252-89E9-498D-A509-B2F46C72C510}" srcOrd="1" destOrd="0" parTransId="{3B3394D4-BEF5-47D2-865D-246A6841E47C}" sibTransId="{46648044-261F-4F84-9AAD-A085C46707A4}"/>
    <dgm:cxn modelId="{3662663E-8C6C-4C5A-9F4C-654AB6946B8C}" type="presOf" srcId="{42166252-89E9-498D-A509-B2F46C72C510}" destId="{ED5B20D0-CD04-4D69-9B38-2CB9A995596F}" srcOrd="1" destOrd="0" presId="urn:microsoft.com/office/officeart/2005/8/layout/vList4#1"/>
    <dgm:cxn modelId="{9714A141-3621-4036-ADBE-FA4003C822E3}" type="presOf" srcId="{F3AD8536-5CE2-4237-AB36-6F28A7AE8A63}" destId="{43FE1712-7DCA-4FC7-9086-D8A341BDC56C}" srcOrd="0" destOrd="0" presId="urn:microsoft.com/office/officeart/2005/8/layout/vList4#1"/>
    <dgm:cxn modelId="{A8AC5807-BE9D-412A-9968-75D5A178EA44}" type="presOf" srcId="{474E4F90-7102-4686-BBB4-A95B60CF9DFE}" destId="{79C4949A-9CF9-4D3C-A38F-7E5E038EFF38}" srcOrd="0" destOrd="0" presId="urn:microsoft.com/office/officeart/2005/8/layout/vList4#1"/>
    <dgm:cxn modelId="{F1354F93-E798-40BB-8002-09377E9E77BC}" type="presOf" srcId="{E9064BDD-3A68-4A49-8932-5C19346881E1}" destId="{CBA5801A-4786-477D-BFCF-049632DD2CED}" srcOrd="0" destOrd="0" presId="urn:microsoft.com/office/officeart/2005/8/layout/vList4#1"/>
    <dgm:cxn modelId="{29A00684-6350-40B9-BCEE-934F2C860FA9}" type="presParOf" srcId="{79C4949A-9CF9-4D3C-A38F-7E5E038EFF38}" destId="{8F9FF476-4AB2-42CB-A6CB-29DA5014EC93}" srcOrd="0" destOrd="0" presId="urn:microsoft.com/office/officeart/2005/8/layout/vList4#1"/>
    <dgm:cxn modelId="{CE7F0982-6E4F-456F-9EF4-C28EE775ECBE}" type="presParOf" srcId="{8F9FF476-4AB2-42CB-A6CB-29DA5014EC93}" destId="{35117EFB-A62B-4D83-BCA9-784C9E018483}" srcOrd="0" destOrd="0" presId="urn:microsoft.com/office/officeart/2005/8/layout/vList4#1"/>
    <dgm:cxn modelId="{9C65B325-9494-4D3E-BC80-F554C5252E29}" type="presParOf" srcId="{8F9FF476-4AB2-42CB-A6CB-29DA5014EC93}" destId="{5F5925B9-925A-4C22-9FC3-AC37DF409229}" srcOrd="1" destOrd="0" presId="urn:microsoft.com/office/officeart/2005/8/layout/vList4#1"/>
    <dgm:cxn modelId="{45583BFC-C3FF-4746-B03D-804A95E1902C}" type="presParOf" srcId="{8F9FF476-4AB2-42CB-A6CB-29DA5014EC93}" destId="{183CFD99-A60E-4B63-BE51-D4E4E9F21760}" srcOrd="2" destOrd="0" presId="urn:microsoft.com/office/officeart/2005/8/layout/vList4#1"/>
    <dgm:cxn modelId="{13F60612-C3E2-4FFB-8CB1-914302BA2D20}" type="presParOf" srcId="{79C4949A-9CF9-4D3C-A38F-7E5E038EFF38}" destId="{C550928D-F6EA-48DE-9F49-17FD9868102A}" srcOrd="1" destOrd="0" presId="urn:microsoft.com/office/officeart/2005/8/layout/vList4#1"/>
    <dgm:cxn modelId="{C94A014A-CA4A-42E6-951B-82E0C12F763A}" type="presParOf" srcId="{79C4949A-9CF9-4D3C-A38F-7E5E038EFF38}" destId="{A0DB0917-377A-49B7-A466-BC02DEC5B0C9}" srcOrd="2" destOrd="0" presId="urn:microsoft.com/office/officeart/2005/8/layout/vList4#1"/>
    <dgm:cxn modelId="{78878C77-8895-4B22-8455-3ABAF17FD25E}" type="presParOf" srcId="{A0DB0917-377A-49B7-A466-BC02DEC5B0C9}" destId="{E9C5DCAD-6EEB-4363-9A7C-48E67F9A74AD}" srcOrd="0" destOrd="0" presId="urn:microsoft.com/office/officeart/2005/8/layout/vList4#1"/>
    <dgm:cxn modelId="{FFB63D57-DDD0-4FB1-A1CB-70CA558DB6BE}" type="presParOf" srcId="{A0DB0917-377A-49B7-A466-BC02DEC5B0C9}" destId="{AA182A80-9F3A-40AA-AA43-BD336C9355BE}" srcOrd="1" destOrd="0" presId="urn:microsoft.com/office/officeart/2005/8/layout/vList4#1"/>
    <dgm:cxn modelId="{CE354264-1244-485E-A657-CFA87542E265}" type="presParOf" srcId="{A0DB0917-377A-49B7-A466-BC02DEC5B0C9}" destId="{ED5B20D0-CD04-4D69-9B38-2CB9A995596F}" srcOrd="2" destOrd="0" presId="urn:microsoft.com/office/officeart/2005/8/layout/vList4#1"/>
    <dgm:cxn modelId="{0F7EF8A5-6020-4A28-9ED3-87F8E91200FA}" type="presParOf" srcId="{79C4949A-9CF9-4D3C-A38F-7E5E038EFF38}" destId="{27B3900A-9518-48BC-913C-8A6BCB19A4F5}" srcOrd="3" destOrd="0" presId="urn:microsoft.com/office/officeart/2005/8/layout/vList4#1"/>
    <dgm:cxn modelId="{0CBDCF59-3243-4CDA-B8A2-263331A6E605}" type="presParOf" srcId="{79C4949A-9CF9-4D3C-A38F-7E5E038EFF38}" destId="{92A3E91A-A822-4657-B50B-5F7C2500B66A}" srcOrd="4" destOrd="0" presId="urn:microsoft.com/office/officeart/2005/8/layout/vList4#1"/>
    <dgm:cxn modelId="{EA2AEEB1-C010-4DDF-8B47-F9D71F8CB171}" type="presParOf" srcId="{92A3E91A-A822-4657-B50B-5F7C2500B66A}" destId="{43FE1712-7DCA-4FC7-9086-D8A341BDC56C}" srcOrd="0" destOrd="0" presId="urn:microsoft.com/office/officeart/2005/8/layout/vList4#1"/>
    <dgm:cxn modelId="{D5C81DB1-EA98-4479-856E-9A7E79CE687A}" type="presParOf" srcId="{92A3E91A-A822-4657-B50B-5F7C2500B66A}" destId="{56A914BF-1B34-4C2A-AFB3-9A2A21765CA7}" srcOrd="1" destOrd="0" presId="urn:microsoft.com/office/officeart/2005/8/layout/vList4#1"/>
    <dgm:cxn modelId="{6E31B69A-62EA-4CAB-B8FF-366E1044DA11}" type="presParOf" srcId="{92A3E91A-A822-4657-B50B-5F7C2500B66A}" destId="{8279BF6E-A736-4004-9F75-F1AC33EE3DCB}" srcOrd="2" destOrd="0" presId="urn:microsoft.com/office/officeart/2005/8/layout/vList4#1"/>
    <dgm:cxn modelId="{A7FA4D36-AE7E-4A99-9190-D946DF8A96D3}" type="presParOf" srcId="{79C4949A-9CF9-4D3C-A38F-7E5E038EFF38}" destId="{BF32D6CF-48DD-43E6-80CD-FBAE17E49551}" srcOrd="5" destOrd="0" presId="urn:microsoft.com/office/officeart/2005/8/layout/vList4#1"/>
    <dgm:cxn modelId="{FE7D457B-DDCA-445E-A8F6-CC3DAF55EF09}" type="presParOf" srcId="{79C4949A-9CF9-4D3C-A38F-7E5E038EFF38}" destId="{F83941C8-D02A-4039-B725-87EDEFA6515E}" srcOrd="6" destOrd="0" presId="urn:microsoft.com/office/officeart/2005/8/layout/vList4#1"/>
    <dgm:cxn modelId="{A1F628AA-4A04-4961-B98D-56F1E6FBFE79}" type="presParOf" srcId="{F83941C8-D02A-4039-B725-87EDEFA6515E}" destId="{CBA5801A-4786-477D-BFCF-049632DD2CED}" srcOrd="0" destOrd="0" presId="urn:microsoft.com/office/officeart/2005/8/layout/vList4#1"/>
    <dgm:cxn modelId="{7ECBF923-697B-4BC9-92F7-C34A592E9EFA}" type="presParOf" srcId="{F83941C8-D02A-4039-B725-87EDEFA6515E}" destId="{0CECA083-FAFB-47A5-A48B-7946514F720D}" srcOrd="1" destOrd="0" presId="urn:microsoft.com/office/officeart/2005/8/layout/vList4#1"/>
    <dgm:cxn modelId="{C9B09501-737D-47CE-9181-57512F5A3F7C}" type="presParOf" srcId="{F83941C8-D02A-4039-B725-87EDEFA6515E}" destId="{1F8070CE-E1F0-4C9F-AB24-D63F154A706F}"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E4F90-7102-4686-BBB4-A95B60CF9DFE}" type="doc">
      <dgm:prSet loTypeId="urn:microsoft.com/office/officeart/2005/8/layout/vList4#6" loCatId="list" qsTypeId="urn:microsoft.com/office/officeart/2005/8/quickstyle/simple1" qsCatId="simple" csTypeId="urn:microsoft.com/office/officeart/2005/8/colors/colorful2" csCatId="colorful" phldr="1"/>
      <dgm:spPr/>
      <dgm:t>
        <a:bodyPr/>
        <a:lstStyle/>
        <a:p>
          <a:endParaRPr lang="cs-CZ"/>
        </a:p>
      </dgm:t>
    </dgm:pt>
    <dgm:pt modelId="{42166252-89E9-498D-A509-B2F46C72C510}">
      <dgm:prSet custT="1"/>
      <dgm:spPr>
        <a:solidFill>
          <a:srgbClr val="97BE0E"/>
        </a:solidFill>
      </dgm:spPr>
      <dgm:t>
        <a:bodyPr/>
        <a:lstStyle/>
        <a:p>
          <a:pPr rtl="0"/>
          <a:r>
            <a:rPr lang="cs-CZ" sz="2800" b="1" dirty="0">
              <a:solidFill>
                <a:schemeClr val="bg1"/>
              </a:solidFill>
              <a:latin typeface="Arial Narrow" pitchFamily="32" charset="0"/>
            </a:rPr>
            <a:t>Předlužení je spojeno se „začarovaným kruhem“ ekonomické a sociální nestability vedoucí k recidivě. </a:t>
          </a:r>
          <a:endParaRPr lang="cs-CZ" sz="2800" dirty="0">
            <a:solidFill>
              <a:schemeClr val="bg1"/>
            </a:solidFill>
          </a:endParaRPr>
        </a:p>
      </dgm:t>
    </dgm:pt>
    <dgm:pt modelId="{3B3394D4-BEF5-47D2-865D-246A6841E47C}" type="parTrans" cxnId="{553BC45E-D94A-4EC4-9EFB-59FA0261D6DE}">
      <dgm:prSet/>
      <dgm:spPr/>
      <dgm:t>
        <a:bodyPr/>
        <a:lstStyle/>
        <a:p>
          <a:endParaRPr lang="cs-CZ"/>
        </a:p>
      </dgm:t>
    </dgm:pt>
    <dgm:pt modelId="{46648044-261F-4F84-9AAD-A085C46707A4}" type="sibTrans" cxnId="{553BC45E-D94A-4EC4-9EFB-59FA0261D6DE}">
      <dgm:prSet/>
      <dgm:spPr/>
      <dgm:t>
        <a:bodyPr/>
        <a:lstStyle/>
        <a:p>
          <a:endParaRPr lang="cs-CZ"/>
        </a:p>
      </dgm:t>
    </dgm:pt>
    <dgm:pt modelId="{F3AD8536-5CE2-4237-AB36-6F28A7AE8A63}">
      <dgm:prSet custT="1"/>
      <dgm:spPr>
        <a:solidFill>
          <a:srgbClr val="707273"/>
        </a:solidFill>
      </dgm:spPr>
      <dgm:t>
        <a:bodyPr/>
        <a:lstStyle/>
        <a:p>
          <a:pPr rtl="0"/>
          <a:r>
            <a:rPr lang="cs-CZ" sz="2800" b="1" dirty="0">
              <a:solidFill>
                <a:schemeClr val="bg1"/>
              </a:solidFill>
              <a:latin typeface="Arial Narrow" pitchFamily="32" charset="0"/>
            </a:rPr>
            <a:t>Možnost oddlužení je důležitým motivačním nástrojem pro celkovou reintegraci osob s trestní minulostí.</a:t>
          </a:r>
          <a:endParaRPr lang="cs-CZ" sz="2800" b="1" dirty="0">
            <a:solidFill>
              <a:schemeClr val="bg1"/>
            </a:solidFill>
          </a:endParaRPr>
        </a:p>
      </dgm:t>
    </dgm:pt>
    <dgm:pt modelId="{7F9D2D48-D3FD-4040-80FB-FCA8820B3108}" type="sibTrans" cxnId="{1EC9A3C9-306B-4BA1-BDBE-8B65942CCBB1}">
      <dgm:prSet/>
      <dgm:spPr/>
      <dgm:t>
        <a:bodyPr/>
        <a:lstStyle/>
        <a:p>
          <a:endParaRPr lang="cs-CZ"/>
        </a:p>
      </dgm:t>
    </dgm:pt>
    <dgm:pt modelId="{29A0BE07-4971-44C8-90B6-6E77EEBE9A8E}" type="parTrans" cxnId="{1EC9A3C9-306B-4BA1-BDBE-8B65942CCBB1}">
      <dgm:prSet/>
      <dgm:spPr/>
      <dgm:t>
        <a:bodyPr/>
        <a:lstStyle/>
        <a:p>
          <a:endParaRPr lang="cs-CZ"/>
        </a:p>
      </dgm:t>
    </dgm:pt>
    <dgm:pt modelId="{102DE225-1D8D-4ABC-8EBB-A324990FAAA4}">
      <dgm:prSet custT="1"/>
      <dgm:spPr>
        <a:solidFill>
          <a:schemeClr val="tx1">
            <a:lumMod val="50000"/>
            <a:lumOff val="50000"/>
          </a:schemeClr>
        </a:solidFill>
        <a:ln>
          <a:solidFill>
            <a:srgbClr val="97BE0E"/>
          </a:solidFill>
        </a:ln>
      </dgm:spPr>
      <dgm:t>
        <a:bodyPr/>
        <a:lstStyle/>
        <a:p>
          <a:pPr rtl="0"/>
          <a:r>
            <a:rPr lang="cs-CZ" sz="2800" b="1" dirty="0">
              <a:solidFill>
                <a:schemeClr val="bg1"/>
              </a:solidFill>
              <a:latin typeface="Arial Narrow" pitchFamily="32" charset="0"/>
            </a:rPr>
            <a:t>Zadluženost je jednou s hlavních charakteristik osob s trestní minulostí, zejména po výkonu trestu odnětí svobody.</a:t>
          </a:r>
          <a:endParaRPr lang="cs-CZ" sz="2800" dirty="0">
            <a:solidFill>
              <a:schemeClr val="bg1"/>
            </a:solidFill>
          </a:endParaRPr>
        </a:p>
      </dgm:t>
    </dgm:pt>
    <dgm:pt modelId="{3E0FC653-B0BA-448E-B576-77C97AA11C76}" type="sibTrans" cxnId="{0AFDB83C-6E50-48BD-9249-A42BB6051A06}">
      <dgm:prSet/>
      <dgm:spPr/>
      <dgm:t>
        <a:bodyPr/>
        <a:lstStyle/>
        <a:p>
          <a:endParaRPr lang="cs-CZ"/>
        </a:p>
      </dgm:t>
    </dgm:pt>
    <dgm:pt modelId="{4F1FE476-0C8F-4ABA-B417-B2871D00EAF8}" type="parTrans" cxnId="{0AFDB83C-6E50-48BD-9249-A42BB6051A06}">
      <dgm:prSet/>
      <dgm:spPr/>
      <dgm:t>
        <a:bodyPr/>
        <a:lstStyle/>
        <a:p>
          <a:endParaRPr lang="cs-CZ"/>
        </a:p>
      </dgm:t>
    </dgm:pt>
    <dgm:pt modelId="{79C4949A-9CF9-4D3C-A38F-7E5E038EFF38}" type="pres">
      <dgm:prSet presAssocID="{474E4F90-7102-4686-BBB4-A95B60CF9DFE}" presName="linear" presStyleCnt="0">
        <dgm:presLayoutVars>
          <dgm:dir/>
          <dgm:resizeHandles val="exact"/>
        </dgm:presLayoutVars>
      </dgm:prSet>
      <dgm:spPr/>
      <dgm:t>
        <a:bodyPr/>
        <a:lstStyle/>
        <a:p>
          <a:endParaRPr lang="cs-CZ"/>
        </a:p>
      </dgm:t>
    </dgm:pt>
    <dgm:pt modelId="{8F9FF476-4AB2-42CB-A6CB-29DA5014EC93}" type="pres">
      <dgm:prSet presAssocID="{102DE225-1D8D-4ABC-8EBB-A324990FAAA4}" presName="comp" presStyleCnt="0"/>
      <dgm:spPr/>
    </dgm:pt>
    <dgm:pt modelId="{35117EFB-A62B-4D83-BCA9-784C9E018483}" type="pres">
      <dgm:prSet presAssocID="{102DE225-1D8D-4ABC-8EBB-A324990FAAA4}" presName="box" presStyleLbl="node1" presStyleIdx="0" presStyleCnt="3" custLinFactNeighborX="-10"/>
      <dgm:spPr/>
      <dgm:t>
        <a:bodyPr/>
        <a:lstStyle/>
        <a:p>
          <a:endParaRPr lang="cs-CZ"/>
        </a:p>
      </dgm:t>
    </dgm:pt>
    <dgm:pt modelId="{5F5925B9-925A-4C22-9FC3-AC37DF409229}" type="pres">
      <dgm:prSet presAssocID="{102DE225-1D8D-4ABC-8EBB-A324990FAAA4}" presName="img" presStyleLbl="fgImgPlace1" presStyleIdx="0" presStyleCnt="3"/>
      <dgm:spPr>
        <a:blipFill rotWithShape="0">
          <a:blip xmlns:r="http://schemas.openxmlformats.org/officeDocument/2006/relationships" r:embed="rId1"/>
          <a:stretch>
            <a:fillRect/>
          </a:stretch>
        </a:blipFill>
      </dgm:spPr>
    </dgm:pt>
    <dgm:pt modelId="{183CFD99-A60E-4B63-BE51-D4E4E9F21760}" type="pres">
      <dgm:prSet presAssocID="{102DE225-1D8D-4ABC-8EBB-A324990FAAA4}" presName="text" presStyleLbl="node1" presStyleIdx="0" presStyleCnt="3">
        <dgm:presLayoutVars>
          <dgm:bulletEnabled val="1"/>
        </dgm:presLayoutVars>
      </dgm:prSet>
      <dgm:spPr/>
      <dgm:t>
        <a:bodyPr/>
        <a:lstStyle/>
        <a:p>
          <a:endParaRPr lang="cs-CZ"/>
        </a:p>
      </dgm:t>
    </dgm:pt>
    <dgm:pt modelId="{C550928D-F6EA-48DE-9F49-17FD9868102A}" type="pres">
      <dgm:prSet presAssocID="{3E0FC653-B0BA-448E-B576-77C97AA11C76}" presName="spacer" presStyleCnt="0"/>
      <dgm:spPr/>
    </dgm:pt>
    <dgm:pt modelId="{A0DB0917-377A-49B7-A466-BC02DEC5B0C9}" type="pres">
      <dgm:prSet presAssocID="{42166252-89E9-498D-A509-B2F46C72C510}" presName="comp" presStyleCnt="0"/>
      <dgm:spPr/>
    </dgm:pt>
    <dgm:pt modelId="{E9C5DCAD-6EEB-4363-9A7C-48E67F9A74AD}" type="pres">
      <dgm:prSet presAssocID="{42166252-89E9-498D-A509-B2F46C72C510}" presName="box" presStyleLbl="node1" presStyleIdx="1" presStyleCnt="3" custLinFactNeighborX="-10" custLinFactNeighborY="-6982"/>
      <dgm:spPr/>
      <dgm:t>
        <a:bodyPr/>
        <a:lstStyle/>
        <a:p>
          <a:endParaRPr lang="cs-CZ"/>
        </a:p>
      </dgm:t>
    </dgm:pt>
    <dgm:pt modelId="{AA182A80-9F3A-40AA-AA43-BD336C9355BE}" type="pres">
      <dgm:prSet presAssocID="{42166252-89E9-498D-A509-B2F46C72C510}" presName="img" presStyleLbl="fgImgPlace1" presStyleIdx="1" presStyleCnt="3" custLinFactNeighborX="-2967" custLinFactNeighborY="1497"/>
      <dgm:spPr>
        <a:blipFill rotWithShape="0">
          <a:blip xmlns:r="http://schemas.openxmlformats.org/officeDocument/2006/relationships" r:embed="rId2"/>
          <a:stretch>
            <a:fillRect/>
          </a:stretch>
        </a:blipFill>
      </dgm:spPr>
    </dgm:pt>
    <dgm:pt modelId="{ED5B20D0-CD04-4D69-9B38-2CB9A995596F}" type="pres">
      <dgm:prSet presAssocID="{42166252-89E9-498D-A509-B2F46C72C510}" presName="text" presStyleLbl="node1" presStyleIdx="1" presStyleCnt="3">
        <dgm:presLayoutVars>
          <dgm:bulletEnabled val="1"/>
        </dgm:presLayoutVars>
      </dgm:prSet>
      <dgm:spPr/>
      <dgm:t>
        <a:bodyPr/>
        <a:lstStyle/>
        <a:p>
          <a:endParaRPr lang="cs-CZ"/>
        </a:p>
      </dgm:t>
    </dgm:pt>
    <dgm:pt modelId="{27B3900A-9518-48BC-913C-8A6BCB19A4F5}" type="pres">
      <dgm:prSet presAssocID="{46648044-261F-4F84-9AAD-A085C46707A4}" presName="spacer" presStyleCnt="0"/>
      <dgm:spPr/>
    </dgm:pt>
    <dgm:pt modelId="{92A3E91A-A822-4657-B50B-5F7C2500B66A}" type="pres">
      <dgm:prSet presAssocID="{F3AD8536-5CE2-4237-AB36-6F28A7AE8A63}" presName="comp" presStyleCnt="0"/>
      <dgm:spPr/>
    </dgm:pt>
    <dgm:pt modelId="{43FE1712-7DCA-4FC7-9086-D8A341BDC56C}" type="pres">
      <dgm:prSet presAssocID="{F3AD8536-5CE2-4237-AB36-6F28A7AE8A63}" presName="box" presStyleLbl="node1" presStyleIdx="2" presStyleCnt="3"/>
      <dgm:spPr/>
      <dgm:t>
        <a:bodyPr/>
        <a:lstStyle/>
        <a:p>
          <a:endParaRPr lang="cs-CZ"/>
        </a:p>
      </dgm:t>
    </dgm:pt>
    <dgm:pt modelId="{56A914BF-1B34-4C2A-AFB3-9A2A21765CA7}" type="pres">
      <dgm:prSet presAssocID="{F3AD8536-5CE2-4237-AB36-6F28A7AE8A63}" presName="img" presStyleLbl="fgImgPlace1" presStyleIdx="2" presStyleCnt="3"/>
      <dgm:spPr>
        <a:blipFill rotWithShape="0">
          <a:blip xmlns:r="http://schemas.openxmlformats.org/officeDocument/2006/relationships" r:embed="rId3"/>
          <a:stretch>
            <a:fillRect/>
          </a:stretch>
        </a:blipFill>
      </dgm:spPr>
    </dgm:pt>
    <dgm:pt modelId="{8279BF6E-A736-4004-9F75-F1AC33EE3DCB}" type="pres">
      <dgm:prSet presAssocID="{F3AD8536-5CE2-4237-AB36-6F28A7AE8A63}" presName="text" presStyleLbl="node1" presStyleIdx="2" presStyleCnt="3">
        <dgm:presLayoutVars>
          <dgm:bulletEnabled val="1"/>
        </dgm:presLayoutVars>
      </dgm:prSet>
      <dgm:spPr/>
      <dgm:t>
        <a:bodyPr/>
        <a:lstStyle/>
        <a:p>
          <a:endParaRPr lang="cs-CZ"/>
        </a:p>
      </dgm:t>
    </dgm:pt>
  </dgm:ptLst>
  <dgm:cxnLst>
    <dgm:cxn modelId="{EB5A5A1B-0D84-4229-9AA9-654AE39C864F}" type="presOf" srcId="{42166252-89E9-498D-A509-B2F46C72C510}" destId="{E9C5DCAD-6EEB-4363-9A7C-48E67F9A74AD}" srcOrd="0" destOrd="0" presId="urn:microsoft.com/office/officeart/2005/8/layout/vList4#6"/>
    <dgm:cxn modelId="{38D28ABF-00DF-4EE8-B11D-F6C980108F7E}" type="presOf" srcId="{F3AD8536-5CE2-4237-AB36-6F28A7AE8A63}" destId="{8279BF6E-A736-4004-9F75-F1AC33EE3DCB}" srcOrd="1" destOrd="0" presId="urn:microsoft.com/office/officeart/2005/8/layout/vList4#6"/>
    <dgm:cxn modelId="{1EC9A3C9-306B-4BA1-BDBE-8B65942CCBB1}" srcId="{474E4F90-7102-4686-BBB4-A95B60CF9DFE}" destId="{F3AD8536-5CE2-4237-AB36-6F28A7AE8A63}" srcOrd="2" destOrd="0" parTransId="{29A0BE07-4971-44C8-90B6-6E77EEBE9A8E}" sibTransId="{7F9D2D48-D3FD-4040-80FB-FCA8820B3108}"/>
    <dgm:cxn modelId="{BD070960-96B7-498C-B122-807FBF08FEC5}" type="presOf" srcId="{102DE225-1D8D-4ABC-8EBB-A324990FAAA4}" destId="{183CFD99-A60E-4B63-BE51-D4E4E9F21760}" srcOrd="1" destOrd="0" presId="urn:microsoft.com/office/officeart/2005/8/layout/vList4#6"/>
    <dgm:cxn modelId="{0AFDB83C-6E50-48BD-9249-A42BB6051A06}" srcId="{474E4F90-7102-4686-BBB4-A95B60CF9DFE}" destId="{102DE225-1D8D-4ABC-8EBB-A324990FAAA4}" srcOrd="0" destOrd="0" parTransId="{4F1FE476-0C8F-4ABA-B417-B2871D00EAF8}" sibTransId="{3E0FC653-B0BA-448E-B576-77C97AA11C76}"/>
    <dgm:cxn modelId="{92C5FD33-8A5A-4E4C-803A-F79C374E1D19}" type="presOf" srcId="{474E4F90-7102-4686-BBB4-A95B60CF9DFE}" destId="{79C4949A-9CF9-4D3C-A38F-7E5E038EFF38}" srcOrd="0" destOrd="0" presId="urn:microsoft.com/office/officeart/2005/8/layout/vList4#6"/>
    <dgm:cxn modelId="{E93C5107-5C26-4DAD-A475-32DF23C7197F}" type="presOf" srcId="{F3AD8536-5CE2-4237-AB36-6F28A7AE8A63}" destId="{43FE1712-7DCA-4FC7-9086-D8A341BDC56C}" srcOrd="0" destOrd="0" presId="urn:microsoft.com/office/officeart/2005/8/layout/vList4#6"/>
    <dgm:cxn modelId="{553BC45E-D94A-4EC4-9EFB-59FA0261D6DE}" srcId="{474E4F90-7102-4686-BBB4-A95B60CF9DFE}" destId="{42166252-89E9-498D-A509-B2F46C72C510}" srcOrd="1" destOrd="0" parTransId="{3B3394D4-BEF5-47D2-865D-246A6841E47C}" sibTransId="{46648044-261F-4F84-9AAD-A085C46707A4}"/>
    <dgm:cxn modelId="{7E9AD248-E75B-41C7-A013-9532603BC527}" type="presOf" srcId="{42166252-89E9-498D-A509-B2F46C72C510}" destId="{ED5B20D0-CD04-4D69-9B38-2CB9A995596F}" srcOrd="1" destOrd="0" presId="urn:microsoft.com/office/officeart/2005/8/layout/vList4#6"/>
    <dgm:cxn modelId="{DF828744-339F-4D55-9AA9-58D5C832FF49}" type="presOf" srcId="{102DE225-1D8D-4ABC-8EBB-A324990FAAA4}" destId="{35117EFB-A62B-4D83-BCA9-784C9E018483}" srcOrd="0" destOrd="0" presId="urn:microsoft.com/office/officeart/2005/8/layout/vList4#6"/>
    <dgm:cxn modelId="{72FB0B04-99AC-401C-9A02-F024849C47FD}" type="presParOf" srcId="{79C4949A-9CF9-4D3C-A38F-7E5E038EFF38}" destId="{8F9FF476-4AB2-42CB-A6CB-29DA5014EC93}" srcOrd="0" destOrd="0" presId="urn:microsoft.com/office/officeart/2005/8/layout/vList4#6"/>
    <dgm:cxn modelId="{F391F229-9E4B-4163-B2FA-CE1F44F3814A}" type="presParOf" srcId="{8F9FF476-4AB2-42CB-A6CB-29DA5014EC93}" destId="{35117EFB-A62B-4D83-BCA9-784C9E018483}" srcOrd="0" destOrd="0" presId="urn:microsoft.com/office/officeart/2005/8/layout/vList4#6"/>
    <dgm:cxn modelId="{505A3036-6E95-4D38-8A88-C9980ECB7081}" type="presParOf" srcId="{8F9FF476-4AB2-42CB-A6CB-29DA5014EC93}" destId="{5F5925B9-925A-4C22-9FC3-AC37DF409229}" srcOrd="1" destOrd="0" presId="urn:microsoft.com/office/officeart/2005/8/layout/vList4#6"/>
    <dgm:cxn modelId="{4B9CF52E-AD5C-461B-83FE-098604628599}" type="presParOf" srcId="{8F9FF476-4AB2-42CB-A6CB-29DA5014EC93}" destId="{183CFD99-A60E-4B63-BE51-D4E4E9F21760}" srcOrd="2" destOrd="0" presId="urn:microsoft.com/office/officeart/2005/8/layout/vList4#6"/>
    <dgm:cxn modelId="{1B292499-5541-4923-BAAD-382076CBFCC6}" type="presParOf" srcId="{79C4949A-9CF9-4D3C-A38F-7E5E038EFF38}" destId="{C550928D-F6EA-48DE-9F49-17FD9868102A}" srcOrd="1" destOrd="0" presId="urn:microsoft.com/office/officeart/2005/8/layout/vList4#6"/>
    <dgm:cxn modelId="{9ED93D7B-8E7D-45CB-BBE6-D74C6B363A5C}" type="presParOf" srcId="{79C4949A-9CF9-4D3C-A38F-7E5E038EFF38}" destId="{A0DB0917-377A-49B7-A466-BC02DEC5B0C9}" srcOrd="2" destOrd="0" presId="urn:microsoft.com/office/officeart/2005/8/layout/vList4#6"/>
    <dgm:cxn modelId="{F6384C56-7A1A-4A43-A8B0-ED4713DF695E}" type="presParOf" srcId="{A0DB0917-377A-49B7-A466-BC02DEC5B0C9}" destId="{E9C5DCAD-6EEB-4363-9A7C-48E67F9A74AD}" srcOrd="0" destOrd="0" presId="urn:microsoft.com/office/officeart/2005/8/layout/vList4#6"/>
    <dgm:cxn modelId="{E78506AA-2A6D-4737-AEDD-A58767206B74}" type="presParOf" srcId="{A0DB0917-377A-49B7-A466-BC02DEC5B0C9}" destId="{AA182A80-9F3A-40AA-AA43-BD336C9355BE}" srcOrd="1" destOrd="0" presId="urn:microsoft.com/office/officeart/2005/8/layout/vList4#6"/>
    <dgm:cxn modelId="{4CD0F45F-3BD6-418D-A7B2-4D1F00C78173}" type="presParOf" srcId="{A0DB0917-377A-49B7-A466-BC02DEC5B0C9}" destId="{ED5B20D0-CD04-4D69-9B38-2CB9A995596F}" srcOrd="2" destOrd="0" presId="urn:microsoft.com/office/officeart/2005/8/layout/vList4#6"/>
    <dgm:cxn modelId="{F9D93C2A-AA54-4B33-9986-D7685CBC26E7}" type="presParOf" srcId="{79C4949A-9CF9-4D3C-A38F-7E5E038EFF38}" destId="{27B3900A-9518-48BC-913C-8A6BCB19A4F5}" srcOrd="3" destOrd="0" presId="urn:microsoft.com/office/officeart/2005/8/layout/vList4#6"/>
    <dgm:cxn modelId="{CC234D31-4701-4227-9DD0-949F4F2B0416}" type="presParOf" srcId="{79C4949A-9CF9-4D3C-A38F-7E5E038EFF38}" destId="{92A3E91A-A822-4657-B50B-5F7C2500B66A}" srcOrd="4" destOrd="0" presId="urn:microsoft.com/office/officeart/2005/8/layout/vList4#6"/>
    <dgm:cxn modelId="{4906501B-CB5A-4BC8-A8BB-6281FB489769}" type="presParOf" srcId="{92A3E91A-A822-4657-B50B-5F7C2500B66A}" destId="{43FE1712-7DCA-4FC7-9086-D8A341BDC56C}" srcOrd="0" destOrd="0" presId="urn:microsoft.com/office/officeart/2005/8/layout/vList4#6"/>
    <dgm:cxn modelId="{BACEBC02-AB42-4571-AAD8-28601E6F005D}" type="presParOf" srcId="{92A3E91A-A822-4657-B50B-5F7C2500B66A}" destId="{56A914BF-1B34-4C2A-AFB3-9A2A21765CA7}" srcOrd="1" destOrd="0" presId="urn:microsoft.com/office/officeart/2005/8/layout/vList4#6"/>
    <dgm:cxn modelId="{4DEB2244-0983-4BAE-A1F4-61033ADDCB03}" type="presParOf" srcId="{92A3E91A-A822-4657-B50B-5F7C2500B66A}" destId="{8279BF6E-A736-4004-9F75-F1AC33EE3DCB}" srcOrd="2" destOrd="0" presId="urn:microsoft.com/office/officeart/2005/8/layout/vList4#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DC81E4-8B37-49FC-BF0C-8D71365976F4}"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cs-CZ"/>
        </a:p>
      </dgm:t>
    </dgm:pt>
    <dgm:pt modelId="{C924BC1A-3C8C-464A-9A48-DB9BC68BA9B2}">
      <dgm:prSet phldrT="[Text]" custT="1"/>
      <dgm:spPr>
        <a:solidFill>
          <a:srgbClr val="97BE0E"/>
        </a:solidFill>
      </dgm:spPr>
      <dgm:t>
        <a:bodyPr/>
        <a:lstStyle/>
        <a:p>
          <a:r>
            <a:rPr lang="cs-CZ" sz="2000" b="1" dirty="0">
              <a:solidFill>
                <a:schemeClr val="tx1"/>
              </a:solidFill>
            </a:rPr>
            <a:t>Problém vzniká již před nástupem trestu a často je jeho příčinou.</a:t>
          </a:r>
        </a:p>
      </dgm:t>
    </dgm:pt>
    <dgm:pt modelId="{0179B390-0E1D-4189-B800-906D251A8DD4}" type="parTrans" cxnId="{7A6578E6-62A7-483F-9F0E-FE97358C65AB}">
      <dgm:prSet/>
      <dgm:spPr/>
      <dgm:t>
        <a:bodyPr/>
        <a:lstStyle/>
        <a:p>
          <a:endParaRPr lang="cs-CZ"/>
        </a:p>
      </dgm:t>
    </dgm:pt>
    <dgm:pt modelId="{678E5885-66F4-43CB-B650-5D11A2CF764E}" type="sibTrans" cxnId="{7A6578E6-62A7-483F-9F0E-FE97358C65AB}">
      <dgm:prSet/>
      <dgm:spPr>
        <a:solidFill>
          <a:srgbClr val="97BE0E"/>
        </a:solidFill>
      </dgm:spPr>
      <dgm:t>
        <a:bodyPr/>
        <a:lstStyle/>
        <a:p>
          <a:endParaRPr lang="cs-CZ"/>
        </a:p>
      </dgm:t>
    </dgm:pt>
    <dgm:pt modelId="{5B53546F-881C-472F-9F1D-EE6E33469AE5}">
      <dgm:prSet phldrT="[Text]" custT="1"/>
      <dgm:spPr/>
      <dgm:t>
        <a:bodyPr/>
        <a:lstStyle/>
        <a:p>
          <a:r>
            <a:rPr lang="cs-CZ" sz="2000" b="1" dirty="0"/>
            <a:t>Ekonomická nestabilita–jedna z příčin trestné činnosti.</a:t>
          </a:r>
        </a:p>
      </dgm:t>
    </dgm:pt>
    <dgm:pt modelId="{8E30F6C5-E4B9-491A-9C26-DDDD351C9EE1}" type="parTrans" cxnId="{2B715E0C-1086-43F0-88F4-28B7A4E17240}">
      <dgm:prSet/>
      <dgm:spPr/>
      <dgm:t>
        <a:bodyPr/>
        <a:lstStyle/>
        <a:p>
          <a:endParaRPr lang="cs-CZ"/>
        </a:p>
      </dgm:t>
    </dgm:pt>
    <dgm:pt modelId="{D8577633-FD36-4615-92DA-85D32BCA4417}" type="sibTrans" cxnId="{2B715E0C-1086-43F0-88F4-28B7A4E17240}">
      <dgm:prSet/>
      <dgm:spPr/>
      <dgm:t>
        <a:bodyPr/>
        <a:lstStyle/>
        <a:p>
          <a:endParaRPr lang="cs-CZ"/>
        </a:p>
      </dgm:t>
    </dgm:pt>
    <dgm:pt modelId="{7EBAED27-7337-412A-9B87-A39C0EDC5D5C}">
      <dgm:prSet phldrT="[Text]" custT="1"/>
      <dgm:spPr/>
      <dgm:t>
        <a:bodyPr/>
        <a:lstStyle/>
        <a:p>
          <a:r>
            <a:rPr lang="cs-CZ" sz="2000" b="1" dirty="0"/>
            <a:t>Omezené informace a zdroje k řešení situace.</a:t>
          </a:r>
        </a:p>
      </dgm:t>
    </dgm:pt>
    <dgm:pt modelId="{DC5F2049-BC82-4FE7-9BFB-F6289C7A9240}" type="parTrans" cxnId="{6209E52B-3188-4761-9F27-9F6ADB82180A}">
      <dgm:prSet/>
      <dgm:spPr/>
      <dgm:t>
        <a:bodyPr/>
        <a:lstStyle/>
        <a:p>
          <a:endParaRPr lang="cs-CZ"/>
        </a:p>
      </dgm:t>
    </dgm:pt>
    <dgm:pt modelId="{B6854565-A299-483D-93F7-7E4307E8768E}" type="sibTrans" cxnId="{6209E52B-3188-4761-9F27-9F6ADB82180A}">
      <dgm:prSet/>
      <dgm:spPr/>
      <dgm:t>
        <a:bodyPr/>
        <a:lstStyle/>
        <a:p>
          <a:endParaRPr lang="cs-CZ"/>
        </a:p>
      </dgm:t>
    </dgm:pt>
    <dgm:pt modelId="{2BDA41A0-A365-4080-956E-DD6AEE8A36C2}">
      <dgm:prSet phldrT="[Text]" custT="1"/>
      <dgm:spPr>
        <a:solidFill>
          <a:srgbClr val="707273"/>
        </a:solidFill>
      </dgm:spPr>
      <dgm:t>
        <a:bodyPr/>
        <a:lstStyle/>
        <a:p>
          <a:r>
            <a:rPr lang="cs-CZ" sz="2400" b="1" dirty="0">
              <a:solidFill>
                <a:srgbClr val="97BE0E"/>
              </a:solidFill>
            </a:rPr>
            <a:t>Během věznění zadlužení roste</a:t>
          </a:r>
        </a:p>
      </dgm:t>
    </dgm:pt>
    <dgm:pt modelId="{43E76A66-31EF-4F88-AECC-531875FEE189}" type="parTrans" cxnId="{30432BA8-7458-49E1-A673-5FC1DACACF08}">
      <dgm:prSet/>
      <dgm:spPr/>
      <dgm:t>
        <a:bodyPr/>
        <a:lstStyle/>
        <a:p>
          <a:endParaRPr lang="cs-CZ"/>
        </a:p>
      </dgm:t>
    </dgm:pt>
    <dgm:pt modelId="{282838A3-686F-445B-989B-9A6DE93363DA}" type="sibTrans" cxnId="{30432BA8-7458-49E1-A673-5FC1DACACF08}">
      <dgm:prSet/>
      <dgm:spPr>
        <a:solidFill>
          <a:srgbClr val="97BE0E"/>
        </a:solidFill>
      </dgm:spPr>
      <dgm:t>
        <a:bodyPr/>
        <a:lstStyle/>
        <a:p>
          <a:endParaRPr lang="cs-CZ"/>
        </a:p>
      </dgm:t>
    </dgm:pt>
    <dgm:pt modelId="{FD24F49C-B2D2-46F4-A028-6085139CE598}">
      <dgm:prSet phldrT="[Text]" custT="1"/>
      <dgm:spPr>
        <a:solidFill>
          <a:srgbClr val="97BE0E"/>
        </a:solidFill>
      </dgm:spPr>
      <dgm:t>
        <a:bodyPr/>
        <a:lstStyle/>
        <a:p>
          <a:r>
            <a:rPr lang="cs-CZ" sz="2000" b="1" dirty="0">
              <a:solidFill>
                <a:schemeClr val="tx1"/>
              </a:solidFill>
            </a:rPr>
            <a:t>Zhoršená výchozí situace pro integraci do společnosti</a:t>
          </a:r>
        </a:p>
      </dgm:t>
    </dgm:pt>
    <dgm:pt modelId="{F8E26CD5-712D-4D49-8155-D162C162D8DA}" type="parTrans" cxnId="{D739742C-6AC3-4008-A784-48DD37981AC7}">
      <dgm:prSet/>
      <dgm:spPr/>
      <dgm:t>
        <a:bodyPr/>
        <a:lstStyle/>
        <a:p>
          <a:endParaRPr lang="cs-CZ"/>
        </a:p>
      </dgm:t>
    </dgm:pt>
    <dgm:pt modelId="{9FC99E42-C81A-4C0B-B554-080E92B90872}" type="sibTrans" cxnId="{D739742C-6AC3-4008-A784-48DD37981AC7}">
      <dgm:prSet/>
      <dgm:spPr/>
      <dgm:t>
        <a:bodyPr/>
        <a:lstStyle/>
        <a:p>
          <a:endParaRPr lang="cs-CZ"/>
        </a:p>
      </dgm:t>
    </dgm:pt>
    <dgm:pt modelId="{D1C5D844-481D-4320-B3E6-CDFD87318861}">
      <dgm:prSet phldrT="[Text]" custT="1"/>
      <dgm:spPr/>
      <dgm:t>
        <a:bodyPr/>
        <a:lstStyle/>
        <a:p>
          <a:endParaRPr lang="cs-CZ" sz="2000" b="1" dirty="0"/>
        </a:p>
      </dgm:t>
    </dgm:pt>
    <dgm:pt modelId="{30AE3C7F-A16F-4D27-A423-88DCD7003EEF}" type="parTrans" cxnId="{6D0F3513-8B7B-4301-9BC3-C0AE17DA1249}">
      <dgm:prSet/>
      <dgm:spPr/>
      <dgm:t>
        <a:bodyPr/>
        <a:lstStyle/>
        <a:p>
          <a:endParaRPr lang="cs-CZ"/>
        </a:p>
      </dgm:t>
    </dgm:pt>
    <dgm:pt modelId="{E4294D62-F900-4EDF-9D92-E9A18EF8EA3B}" type="sibTrans" cxnId="{6D0F3513-8B7B-4301-9BC3-C0AE17DA1249}">
      <dgm:prSet/>
      <dgm:spPr/>
      <dgm:t>
        <a:bodyPr/>
        <a:lstStyle/>
        <a:p>
          <a:endParaRPr lang="cs-CZ"/>
        </a:p>
      </dgm:t>
    </dgm:pt>
    <dgm:pt modelId="{D1BC9A1E-9F04-4432-86B3-87C20B46F321}">
      <dgm:prSet phldrT="[Text]" custT="1"/>
      <dgm:spPr/>
      <dgm:t>
        <a:bodyPr/>
        <a:lstStyle/>
        <a:p>
          <a:r>
            <a:rPr lang="cs-CZ" sz="2000" b="1" dirty="0"/>
            <a:t>Specifické dluhy.</a:t>
          </a:r>
        </a:p>
      </dgm:t>
    </dgm:pt>
    <dgm:pt modelId="{C2617F20-3BEF-498F-98AB-F7D4106E5CA0}" type="sibTrans" cxnId="{BA7E1E44-9FD1-4B10-8300-406970250548}">
      <dgm:prSet/>
      <dgm:spPr/>
      <dgm:t>
        <a:bodyPr/>
        <a:lstStyle/>
        <a:p>
          <a:endParaRPr lang="cs-CZ"/>
        </a:p>
      </dgm:t>
    </dgm:pt>
    <dgm:pt modelId="{3ED30BB6-04EE-452A-BA7C-723C289C2D6D}" type="parTrans" cxnId="{BA7E1E44-9FD1-4B10-8300-406970250548}">
      <dgm:prSet/>
      <dgm:spPr/>
      <dgm:t>
        <a:bodyPr/>
        <a:lstStyle/>
        <a:p>
          <a:endParaRPr lang="cs-CZ"/>
        </a:p>
      </dgm:t>
    </dgm:pt>
    <dgm:pt modelId="{95D518EE-B2BD-48BE-B480-D46A1F2A9821}">
      <dgm:prSet phldrT="[Text]" custT="1"/>
      <dgm:spPr/>
      <dgm:t>
        <a:bodyPr/>
        <a:lstStyle/>
        <a:p>
          <a:r>
            <a:rPr lang="cs-CZ" sz="2000" b="1" dirty="0"/>
            <a:t>Obecné překážky jako u ostatních předlužených.</a:t>
          </a:r>
        </a:p>
      </dgm:t>
    </dgm:pt>
    <dgm:pt modelId="{F49AA4C6-6A73-4269-B93F-4DB08E0F8420}" type="sibTrans" cxnId="{B90A8220-CF3D-443A-8ED2-B9A446A10E8F}">
      <dgm:prSet/>
      <dgm:spPr/>
      <dgm:t>
        <a:bodyPr/>
        <a:lstStyle/>
        <a:p>
          <a:endParaRPr lang="cs-CZ"/>
        </a:p>
      </dgm:t>
    </dgm:pt>
    <dgm:pt modelId="{53CBF646-288A-4C6C-BD11-CD0DBB7DC179}" type="parTrans" cxnId="{B90A8220-CF3D-443A-8ED2-B9A446A10E8F}">
      <dgm:prSet/>
      <dgm:spPr/>
      <dgm:t>
        <a:bodyPr/>
        <a:lstStyle/>
        <a:p>
          <a:endParaRPr lang="cs-CZ"/>
        </a:p>
      </dgm:t>
    </dgm:pt>
    <dgm:pt modelId="{0F19FF25-286E-4E74-8927-EE7DECCB44B5}">
      <dgm:prSet phldrT="[Text]" custT="1"/>
      <dgm:spPr/>
      <dgm:t>
        <a:bodyPr/>
        <a:lstStyle/>
        <a:p>
          <a:r>
            <a:rPr lang="cs-CZ" sz="2000" b="1" dirty="0"/>
            <a:t>Snížené šance na trhu práce –záznam v RT.</a:t>
          </a:r>
        </a:p>
      </dgm:t>
    </dgm:pt>
    <dgm:pt modelId="{AD1EA80E-1CB9-4582-9F67-52E35CB72868}" type="sibTrans" cxnId="{82EE0689-129E-4C74-9CA4-014097B7DCA9}">
      <dgm:prSet/>
      <dgm:spPr/>
      <dgm:t>
        <a:bodyPr/>
        <a:lstStyle/>
        <a:p>
          <a:endParaRPr lang="cs-CZ"/>
        </a:p>
      </dgm:t>
    </dgm:pt>
    <dgm:pt modelId="{1194A282-9716-4844-9F88-8AC4F8120986}" type="parTrans" cxnId="{82EE0689-129E-4C74-9CA4-014097B7DCA9}">
      <dgm:prSet/>
      <dgm:spPr/>
      <dgm:t>
        <a:bodyPr/>
        <a:lstStyle/>
        <a:p>
          <a:endParaRPr lang="cs-CZ"/>
        </a:p>
      </dgm:t>
    </dgm:pt>
    <dgm:pt modelId="{14E98465-C0B3-4605-89C3-D363049A0619}">
      <dgm:prSet phldrT="[Text]" custT="1"/>
      <dgm:spPr/>
      <dgm:t>
        <a:bodyPr/>
        <a:lstStyle/>
        <a:p>
          <a:r>
            <a:rPr lang="cs-CZ" sz="2000" b="1" dirty="0"/>
            <a:t>Extrémní zadlužení.</a:t>
          </a:r>
        </a:p>
      </dgm:t>
    </dgm:pt>
    <dgm:pt modelId="{FCEF076F-DD40-48F3-AC12-09310BF0F425}" type="sibTrans" cxnId="{A2F66B9C-D128-45F7-9271-F8CF0887FFE5}">
      <dgm:prSet/>
      <dgm:spPr/>
      <dgm:t>
        <a:bodyPr/>
        <a:lstStyle/>
        <a:p>
          <a:endParaRPr lang="cs-CZ"/>
        </a:p>
      </dgm:t>
    </dgm:pt>
    <dgm:pt modelId="{D26C2A35-08B6-4C07-B869-E5B19B2362B6}" type="parTrans" cxnId="{A2F66B9C-D128-45F7-9271-F8CF0887FFE5}">
      <dgm:prSet/>
      <dgm:spPr/>
      <dgm:t>
        <a:bodyPr/>
        <a:lstStyle/>
        <a:p>
          <a:endParaRPr lang="cs-CZ"/>
        </a:p>
      </dgm:t>
    </dgm:pt>
    <dgm:pt modelId="{F0094066-9EFC-4547-8ECA-E733E66A8804}">
      <dgm:prSet phldrT="[Text]" custT="1"/>
      <dgm:spPr/>
      <dgm:t>
        <a:bodyPr/>
        <a:lstStyle/>
        <a:p>
          <a:r>
            <a:rPr lang="cs-CZ" sz="2000" b="1" dirty="0"/>
            <a:t>Omezené či zkreslené informace.</a:t>
          </a:r>
        </a:p>
      </dgm:t>
    </dgm:pt>
    <dgm:pt modelId="{BDC09BC0-0951-4648-8CF3-8831626B31B4}" type="parTrans" cxnId="{62E9E75C-5897-4C7A-98E0-1F4933BBCEE3}">
      <dgm:prSet/>
      <dgm:spPr/>
      <dgm:t>
        <a:bodyPr/>
        <a:lstStyle/>
        <a:p>
          <a:endParaRPr lang="cs-CZ"/>
        </a:p>
      </dgm:t>
    </dgm:pt>
    <dgm:pt modelId="{80C9D2C2-61F5-4F6B-85B7-3EA908202260}" type="sibTrans" cxnId="{62E9E75C-5897-4C7A-98E0-1F4933BBCEE3}">
      <dgm:prSet/>
      <dgm:spPr/>
      <dgm:t>
        <a:bodyPr/>
        <a:lstStyle/>
        <a:p>
          <a:endParaRPr lang="cs-CZ"/>
        </a:p>
      </dgm:t>
    </dgm:pt>
    <dgm:pt modelId="{C2BEE825-9AA6-4643-A8F3-45182427118D}" type="pres">
      <dgm:prSet presAssocID="{25DC81E4-8B37-49FC-BF0C-8D71365976F4}" presName="Name0" presStyleCnt="0">
        <dgm:presLayoutVars>
          <dgm:dir/>
          <dgm:animLvl val="lvl"/>
          <dgm:resizeHandles val="exact"/>
        </dgm:presLayoutVars>
      </dgm:prSet>
      <dgm:spPr/>
      <dgm:t>
        <a:bodyPr/>
        <a:lstStyle/>
        <a:p>
          <a:endParaRPr lang="cs-CZ"/>
        </a:p>
      </dgm:t>
    </dgm:pt>
    <dgm:pt modelId="{DF0A857E-2ADE-4BB4-BA31-E91ED5F80233}" type="pres">
      <dgm:prSet presAssocID="{25DC81E4-8B37-49FC-BF0C-8D71365976F4}" presName="tSp" presStyleCnt="0"/>
      <dgm:spPr/>
    </dgm:pt>
    <dgm:pt modelId="{8C9BE8C9-BECE-4D87-AD49-2EE66DF80729}" type="pres">
      <dgm:prSet presAssocID="{25DC81E4-8B37-49FC-BF0C-8D71365976F4}" presName="bSp" presStyleCnt="0"/>
      <dgm:spPr/>
    </dgm:pt>
    <dgm:pt modelId="{488E0943-860D-4AD8-8913-E1DA14B20137}" type="pres">
      <dgm:prSet presAssocID="{25DC81E4-8B37-49FC-BF0C-8D71365976F4}" presName="process" presStyleCnt="0"/>
      <dgm:spPr/>
    </dgm:pt>
    <dgm:pt modelId="{5544FFD8-6BEE-4821-BDBB-CB739592F188}" type="pres">
      <dgm:prSet presAssocID="{C924BC1A-3C8C-464A-9A48-DB9BC68BA9B2}" presName="composite1" presStyleCnt="0"/>
      <dgm:spPr/>
    </dgm:pt>
    <dgm:pt modelId="{9D357C1D-5FCF-4187-8690-1E8D0801A39D}" type="pres">
      <dgm:prSet presAssocID="{C924BC1A-3C8C-464A-9A48-DB9BC68BA9B2}" presName="dummyNode1" presStyleLbl="node1" presStyleIdx="0" presStyleCnt="3"/>
      <dgm:spPr/>
    </dgm:pt>
    <dgm:pt modelId="{F1001E78-DF4C-46F8-AF69-1B1B34FA8B40}" type="pres">
      <dgm:prSet presAssocID="{C924BC1A-3C8C-464A-9A48-DB9BC68BA9B2}" presName="childNode1" presStyleLbl="bgAcc1" presStyleIdx="0" presStyleCnt="3" custScaleY="293345" custLinFactNeighborX="3124" custLinFactNeighborY="-45400">
        <dgm:presLayoutVars>
          <dgm:bulletEnabled val="1"/>
        </dgm:presLayoutVars>
      </dgm:prSet>
      <dgm:spPr/>
      <dgm:t>
        <a:bodyPr/>
        <a:lstStyle/>
        <a:p>
          <a:endParaRPr lang="cs-CZ"/>
        </a:p>
      </dgm:t>
    </dgm:pt>
    <dgm:pt modelId="{CB695BFF-3636-4451-A126-008DB32DD208}" type="pres">
      <dgm:prSet presAssocID="{C924BC1A-3C8C-464A-9A48-DB9BC68BA9B2}" presName="childNode1tx" presStyleLbl="bgAcc1" presStyleIdx="0" presStyleCnt="3">
        <dgm:presLayoutVars>
          <dgm:bulletEnabled val="1"/>
        </dgm:presLayoutVars>
      </dgm:prSet>
      <dgm:spPr/>
      <dgm:t>
        <a:bodyPr/>
        <a:lstStyle/>
        <a:p>
          <a:endParaRPr lang="cs-CZ"/>
        </a:p>
      </dgm:t>
    </dgm:pt>
    <dgm:pt modelId="{DEB2E641-543B-4A8C-A902-8F3F4F77A418}" type="pres">
      <dgm:prSet presAssocID="{C924BC1A-3C8C-464A-9A48-DB9BC68BA9B2}" presName="parentNode1" presStyleLbl="node1" presStyleIdx="0" presStyleCnt="3" custScaleX="90915" custScaleY="209752" custLinFactNeighborX="-18899" custLinFactNeighborY="10859">
        <dgm:presLayoutVars>
          <dgm:chMax val="1"/>
          <dgm:bulletEnabled val="1"/>
        </dgm:presLayoutVars>
      </dgm:prSet>
      <dgm:spPr/>
      <dgm:t>
        <a:bodyPr/>
        <a:lstStyle/>
        <a:p>
          <a:endParaRPr lang="cs-CZ"/>
        </a:p>
      </dgm:t>
    </dgm:pt>
    <dgm:pt modelId="{BA0E44D9-4923-4FC0-900D-E05AB18D7208}" type="pres">
      <dgm:prSet presAssocID="{C924BC1A-3C8C-464A-9A48-DB9BC68BA9B2}" presName="connSite1" presStyleCnt="0"/>
      <dgm:spPr/>
    </dgm:pt>
    <dgm:pt modelId="{C988955E-4AD8-4053-B851-6D70411B93F8}" type="pres">
      <dgm:prSet presAssocID="{678E5885-66F4-43CB-B650-5D11A2CF764E}" presName="Name9" presStyleLbl="sibTrans2D1" presStyleIdx="0" presStyleCnt="2" custScaleX="83573" custLinFactNeighborX="33842" custLinFactNeighborY="-21634"/>
      <dgm:spPr/>
      <dgm:t>
        <a:bodyPr/>
        <a:lstStyle/>
        <a:p>
          <a:endParaRPr lang="cs-CZ"/>
        </a:p>
      </dgm:t>
    </dgm:pt>
    <dgm:pt modelId="{FE61B93E-82FE-4F1E-B13C-6369E17B7660}" type="pres">
      <dgm:prSet presAssocID="{2BDA41A0-A365-4080-956E-DD6AEE8A36C2}" presName="composite2" presStyleCnt="0"/>
      <dgm:spPr/>
    </dgm:pt>
    <dgm:pt modelId="{8BF4B499-185A-4E3B-91AB-805393AD38BA}" type="pres">
      <dgm:prSet presAssocID="{2BDA41A0-A365-4080-956E-DD6AEE8A36C2}" presName="dummyNode2" presStyleLbl="node1" presStyleIdx="0" presStyleCnt="3"/>
      <dgm:spPr/>
    </dgm:pt>
    <dgm:pt modelId="{459D887D-EC3B-475C-A83C-F5D05757442B}" type="pres">
      <dgm:prSet presAssocID="{2BDA41A0-A365-4080-956E-DD6AEE8A36C2}" presName="childNode2" presStyleLbl="bgAcc1" presStyleIdx="1" presStyleCnt="3" custScaleX="33875" custScaleY="4328" custLinFactNeighborX="-11361" custLinFactNeighborY="-3577">
        <dgm:presLayoutVars>
          <dgm:bulletEnabled val="1"/>
        </dgm:presLayoutVars>
      </dgm:prSet>
      <dgm:spPr/>
    </dgm:pt>
    <dgm:pt modelId="{915C433A-BA08-453B-A0F2-2B57D3D41AB6}" type="pres">
      <dgm:prSet presAssocID="{2BDA41A0-A365-4080-956E-DD6AEE8A36C2}" presName="childNode2tx" presStyleLbl="bgAcc1" presStyleIdx="1" presStyleCnt="3">
        <dgm:presLayoutVars>
          <dgm:bulletEnabled val="1"/>
        </dgm:presLayoutVars>
      </dgm:prSet>
      <dgm:spPr/>
    </dgm:pt>
    <dgm:pt modelId="{8C37FC31-B956-4E81-9BD9-8EBBE306D918}" type="pres">
      <dgm:prSet presAssocID="{2BDA41A0-A365-4080-956E-DD6AEE8A36C2}" presName="parentNode2" presStyleLbl="node1" presStyleIdx="1" presStyleCnt="3" custScaleX="114088" custScaleY="191861" custLinFactNeighborX="-29683" custLinFactNeighborY="88973">
        <dgm:presLayoutVars>
          <dgm:chMax val="0"/>
          <dgm:bulletEnabled val="1"/>
        </dgm:presLayoutVars>
      </dgm:prSet>
      <dgm:spPr/>
      <dgm:t>
        <a:bodyPr/>
        <a:lstStyle/>
        <a:p>
          <a:endParaRPr lang="cs-CZ"/>
        </a:p>
      </dgm:t>
    </dgm:pt>
    <dgm:pt modelId="{82B48851-D37D-4E6C-A13A-49D741C1EF73}" type="pres">
      <dgm:prSet presAssocID="{2BDA41A0-A365-4080-956E-DD6AEE8A36C2}" presName="connSite2" presStyleCnt="0"/>
      <dgm:spPr/>
    </dgm:pt>
    <dgm:pt modelId="{A58006F5-E9F2-49B9-9965-A56B8A61B0FA}" type="pres">
      <dgm:prSet presAssocID="{282838A3-686F-445B-989B-9A6DE93363DA}" presName="Name18" presStyleLbl="sibTrans2D1" presStyleIdx="1" presStyleCnt="2" custAng="20357952" custScaleX="84625" custLinFactNeighborX="-14100" custLinFactNeighborY="-21138"/>
      <dgm:spPr/>
      <dgm:t>
        <a:bodyPr/>
        <a:lstStyle/>
        <a:p>
          <a:endParaRPr lang="cs-CZ"/>
        </a:p>
      </dgm:t>
    </dgm:pt>
    <dgm:pt modelId="{0A8E6B07-6A98-4D7C-83C2-281A6F92F80A}" type="pres">
      <dgm:prSet presAssocID="{FD24F49C-B2D2-46F4-A028-6085139CE598}" presName="composite1" presStyleCnt="0"/>
      <dgm:spPr/>
    </dgm:pt>
    <dgm:pt modelId="{B478244B-1406-46FD-A728-3B8DE6D983F6}" type="pres">
      <dgm:prSet presAssocID="{FD24F49C-B2D2-46F4-A028-6085139CE598}" presName="dummyNode1" presStyleLbl="node1" presStyleIdx="1" presStyleCnt="3"/>
      <dgm:spPr/>
    </dgm:pt>
    <dgm:pt modelId="{5E7C137C-D221-4E82-95FA-9D8FDF59B36D}" type="pres">
      <dgm:prSet presAssocID="{FD24F49C-B2D2-46F4-A028-6085139CE598}" presName="childNode1" presStyleLbl="bgAcc1" presStyleIdx="2" presStyleCnt="3" custScaleX="133880" custScaleY="223352" custLinFactNeighborX="-8418" custLinFactNeighborY="24315">
        <dgm:presLayoutVars>
          <dgm:bulletEnabled val="1"/>
        </dgm:presLayoutVars>
      </dgm:prSet>
      <dgm:spPr/>
      <dgm:t>
        <a:bodyPr/>
        <a:lstStyle/>
        <a:p>
          <a:endParaRPr lang="cs-CZ"/>
        </a:p>
      </dgm:t>
    </dgm:pt>
    <dgm:pt modelId="{58656248-E5B3-44AE-8AC3-6C89575AF4B7}" type="pres">
      <dgm:prSet presAssocID="{FD24F49C-B2D2-46F4-A028-6085139CE598}" presName="childNode1tx" presStyleLbl="bgAcc1" presStyleIdx="2" presStyleCnt="3">
        <dgm:presLayoutVars>
          <dgm:bulletEnabled val="1"/>
        </dgm:presLayoutVars>
      </dgm:prSet>
      <dgm:spPr/>
      <dgm:t>
        <a:bodyPr/>
        <a:lstStyle/>
        <a:p>
          <a:endParaRPr lang="cs-CZ"/>
        </a:p>
      </dgm:t>
    </dgm:pt>
    <dgm:pt modelId="{956E2B26-639F-4344-90BA-0EA8F54C8928}" type="pres">
      <dgm:prSet presAssocID="{FD24F49C-B2D2-46F4-A028-6085139CE598}" presName="parentNode1" presStyleLbl="node1" presStyleIdx="2" presStyleCnt="3" custScaleX="116861" custScaleY="206405" custLinFactY="-171321" custLinFactNeighborX="-34290" custLinFactNeighborY="-200000">
        <dgm:presLayoutVars>
          <dgm:chMax val="1"/>
          <dgm:bulletEnabled val="1"/>
        </dgm:presLayoutVars>
      </dgm:prSet>
      <dgm:spPr/>
      <dgm:t>
        <a:bodyPr/>
        <a:lstStyle/>
        <a:p>
          <a:endParaRPr lang="cs-CZ"/>
        </a:p>
      </dgm:t>
    </dgm:pt>
    <dgm:pt modelId="{B4C51BB4-611C-4B8A-91C6-B75670078EED}" type="pres">
      <dgm:prSet presAssocID="{FD24F49C-B2D2-46F4-A028-6085139CE598}" presName="connSite1" presStyleCnt="0"/>
      <dgm:spPr/>
    </dgm:pt>
  </dgm:ptLst>
  <dgm:cxnLst>
    <dgm:cxn modelId="{008EF55E-2926-4A30-BCD5-ED876BD531A6}" type="presOf" srcId="{D1C5D844-481D-4320-B3E6-CDFD87318861}" destId="{5E7C137C-D221-4E82-95FA-9D8FDF59B36D}" srcOrd="0" destOrd="0" presId="urn:microsoft.com/office/officeart/2005/8/layout/hProcess4"/>
    <dgm:cxn modelId="{B9239F31-7C52-43C6-AFED-66951AFBED4B}" type="presOf" srcId="{D1C5D844-481D-4320-B3E6-CDFD87318861}" destId="{58656248-E5B3-44AE-8AC3-6C89575AF4B7}" srcOrd="1" destOrd="0" presId="urn:microsoft.com/office/officeart/2005/8/layout/hProcess4"/>
    <dgm:cxn modelId="{55C6E919-CB2B-4C2A-803E-85B0C3D39AD4}" type="presOf" srcId="{14E98465-C0B3-4605-89C3-D363049A0619}" destId="{5E7C137C-D221-4E82-95FA-9D8FDF59B36D}" srcOrd="0" destOrd="1" presId="urn:microsoft.com/office/officeart/2005/8/layout/hProcess4"/>
    <dgm:cxn modelId="{62E9E75C-5897-4C7A-98E0-1F4933BBCEE3}" srcId="{FD24F49C-B2D2-46F4-A028-6085139CE598}" destId="{F0094066-9EFC-4547-8ECA-E733E66A8804}" srcOrd="4" destOrd="0" parTransId="{BDC09BC0-0951-4648-8CF3-8831626B31B4}" sibTransId="{80C9D2C2-61F5-4F6B-85B7-3EA908202260}"/>
    <dgm:cxn modelId="{C510574E-7793-4DAD-87B2-8F36670D2A97}" type="presOf" srcId="{0F19FF25-286E-4E74-8927-EE7DECCB44B5}" destId="{58656248-E5B3-44AE-8AC3-6C89575AF4B7}" srcOrd="1" destOrd="2" presId="urn:microsoft.com/office/officeart/2005/8/layout/hProcess4"/>
    <dgm:cxn modelId="{30432BA8-7458-49E1-A673-5FC1DACACF08}" srcId="{25DC81E4-8B37-49FC-BF0C-8D71365976F4}" destId="{2BDA41A0-A365-4080-956E-DD6AEE8A36C2}" srcOrd="1" destOrd="0" parTransId="{43E76A66-31EF-4F88-AECC-531875FEE189}" sibTransId="{282838A3-686F-445B-989B-9A6DE93363DA}"/>
    <dgm:cxn modelId="{A2F66B9C-D128-45F7-9271-F8CF0887FFE5}" srcId="{FD24F49C-B2D2-46F4-A028-6085139CE598}" destId="{14E98465-C0B3-4605-89C3-D363049A0619}" srcOrd="1" destOrd="0" parTransId="{D26C2A35-08B6-4C07-B869-E5B19B2362B6}" sibTransId="{FCEF076F-DD40-48F3-AC12-09310BF0F425}"/>
    <dgm:cxn modelId="{94B2543D-209D-46B6-9419-855174998C4E}" type="presOf" srcId="{7EBAED27-7337-412A-9B87-A39C0EDC5D5C}" destId="{CB695BFF-3636-4451-A126-008DB32DD208}" srcOrd="1" destOrd="1" presId="urn:microsoft.com/office/officeart/2005/8/layout/hProcess4"/>
    <dgm:cxn modelId="{7AD766DD-EC9B-4F92-9B3E-C09788A20B65}" type="presOf" srcId="{95D518EE-B2BD-48BE-B480-D46A1F2A9821}" destId="{5E7C137C-D221-4E82-95FA-9D8FDF59B36D}" srcOrd="0" destOrd="3" presId="urn:microsoft.com/office/officeart/2005/8/layout/hProcess4"/>
    <dgm:cxn modelId="{7A514A95-1357-4922-BB2B-FD8DDBFF7CCB}" type="presOf" srcId="{F0094066-9EFC-4547-8ECA-E733E66A8804}" destId="{58656248-E5B3-44AE-8AC3-6C89575AF4B7}" srcOrd="1" destOrd="4" presId="urn:microsoft.com/office/officeart/2005/8/layout/hProcess4"/>
    <dgm:cxn modelId="{6D0F3513-8B7B-4301-9BC3-C0AE17DA1249}" srcId="{FD24F49C-B2D2-46F4-A028-6085139CE598}" destId="{D1C5D844-481D-4320-B3E6-CDFD87318861}" srcOrd="0" destOrd="0" parTransId="{30AE3C7F-A16F-4D27-A423-88DCD7003EEF}" sibTransId="{E4294D62-F900-4EDF-9D92-E9A18EF8EA3B}"/>
    <dgm:cxn modelId="{1601A22E-DD3D-4BA1-A181-92133DB7AB39}" type="presOf" srcId="{0F19FF25-286E-4E74-8927-EE7DECCB44B5}" destId="{5E7C137C-D221-4E82-95FA-9D8FDF59B36D}" srcOrd="0" destOrd="2" presId="urn:microsoft.com/office/officeart/2005/8/layout/hProcess4"/>
    <dgm:cxn modelId="{1A54E7C4-C48F-41FF-9596-58684D1CBE80}" type="presOf" srcId="{D1BC9A1E-9F04-4432-86B3-87C20B46F321}" destId="{58656248-E5B3-44AE-8AC3-6C89575AF4B7}" srcOrd="1" destOrd="5" presId="urn:microsoft.com/office/officeart/2005/8/layout/hProcess4"/>
    <dgm:cxn modelId="{C7C87B56-9C77-49BC-9301-1F322AE087B4}" type="presOf" srcId="{7EBAED27-7337-412A-9B87-A39C0EDC5D5C}" destId="{F1001E78-DF4C-46F8-AF69-1B1B34FA8B40}" srcOrd="0" destOrd="1" presId="urn:microsoft.com/office/officeart/2005/8/layout/hProcess4"/>
    <dgm:cxn modelId="{9525F0EB-2F80-48C9-BC5F-C79E28DAAD4D}" type="presOf" srcId="{2BDA41A0-A365-4080-956E-DD6AEE8A36C2}" destId="{8C37FC31-B956-4E81-9BD9-8EBBE306D918}" srcOrd="0" destOrd="0" presId="urn:microsoft.com/office/officeart/2005/8/layout/hProcess4"/>
    <dgm:cxn modelId="{6209E52B-3188-4761-9F27-9F6ADB82180A}" srcId="{C924BC1A-3C8C-464A-9A48-DB9BC68BA9B2}" destId="{7EBAED27-7337-412A-9B87-A39C0EDC5D5C}" srcOrd="1" destOrd="0" parTransId="{DC5F2049-BC82-4FE7-9BFB-F6289C7A9240}" sibTransId="{B6854565-A299-483D-93F7-7E4307E8768E}"/>
    <dgm:cxn modelId="{5EF4535B-3DDA-4814-9AAE-E23D5660CCAE}" type="presOf" srcId="{C924BC1A-3C8C-464A-9A48-DB9BC68BA9B2}" destId="{DEB2E641-543B-4A8C-A902-8F3F4F77A418}" srcOrd="0" destOrd="0" presId="urn:microsoft.com/office/officeart/2005/8/layout/hProcess4"/>
    <dgm:cxn modelId="{2B715E0C-1086-43F0-88F4-28B7A4E17240}" srcId="{C924BC1A-3C8C-464A-9A48-DB9BC68BA9B2}" destId="{5B53546F-881C-472F-9F1D-EE6E33469AE5}" srcOrd="0" destOrd="0" parTransId="{8E30F6C5-E4B9-491A-9C26-DDDD351C9EE1}" sibTransId="{D8577633-FD36-4615-92DA-85D32BCA4417}"/>
    <dgm:cxn modelId="{B90A8220-CF3D-443A-8ED2-B9A446A10E8F}" srcId="{FD24F49C-B2D2-46F4-A028-6085139CE598}" destId="{95D518EE-B2BD-48BE-B480-D46A1F2A9821}" srcOrd="3" destOrd="0" parTransId="{53CBF646-288A-4C6C-BD11-CD0DBB7DC179}" sibTransId="{F49AA4C6-6A73-4269-B93F-4DB08E0F8420}"/>
    <dgm:cxn modelId="{44741300-E3E1-489B-BFFF-1385B344490D}" type="presOf" srcId="{95D518EE-B2BD-48BE-B480-D46A1F2A9821}" destId="{58656248-E5B3-44AE-8AC3-6C89575AF4B7}" srcOrd="1" destOrd="3" presId="urn:microsoft.com/office/officeart/2005/8/layout/hProcess4"/>
    <dgm:cxn modelId="{4E126C65-1B40-4339-9FBA-B202BF642020}" type="presOf" srcId="{FD24F49C-B2D2-46F4-A028-6085139CE598}" destId="{956E2B26-639F-4344-90BA-0EA8F54C8928}" srcOrd="0" destOrd="0" presId="urn:microsoft.com/office/officeart/2005/8/layout/hProcess4"/>
    <dgm:cxn modelId="{7A6578E6-62A7-483F-9F0E-FE97358C65AB}" srcId="{25DC81E4-8B37-49FC-BF0C-8D71365976F4}" destId="{C924BC1A-3C8C-464A-9A48-DB9BC68BA9B2}" srcOrd="0" destOrd="0" parTransId="{0179B390-0E1D-4189-B800-906D251A8DD4}" sibTransId="{678E5885-66F4-43CB-B650-5D11A2CF764E}"/>
    <dgm:cxn modelId="{B745CFA1-BFC9-42B2-9788-0159DDC2C6C9}" type="presOf" srcId="{F0094066-9EFC-4547-8ECA-E733E66A8804}" destId="{5E7C137C-D221-4E82-95FA-9D8FDF59B36D}" srcOrd="0" destOrd="4" presId="urn:microsoft.com/office/officeart/2005/8/layout/hProcess4"/>
    <dgm:cxn modelId="{82EE0689-129E-4C74-9CA4-014097B7DCA9}" srcId="{FD24F49C-B2D2-46F4-A028-6085139CE598}" destId="{0F19FF25-286E-4E74-8927-EE7DECCB44B5}" srcOrd="2" destOrd="0" parTransId="{1194A282-9716-4844-9F88-8AC4F8120986}" sibTransId="{AD1EA80E-1CB9-4582-9F67-52E35CB72868}"/>
    <dgm:cxn modelId="{D4C43B25-1B86-41F0-ACF7-D7C4D6FE67B6}" type="presOf" srcId="{25DC81E4-8B37-49FC-BF0C-8D71365976F4}" destId="{C2BEE825-9AA6-4643-A8F3-45182427118D}" srcOrd="0" destOrd="0" presId="urn:microsoft.com/office/officeart/2005/8/layout/hProcess4"/>
    <dgm:cxn modelId="{5BBA82D1-3BAA-4DED-B9A2-46C33CE27FBE}" type="presOf" srcId="{14E98465-C0B3-4605-89C3-D363049A0619}" destId="{58656248-E5B3-44AE-8AC3-6C89575AF4B7}" srcOrd="1" destOrd="1" presId="urn:microsoft.com/office/officeart/2005/8/layout/hProcess4"/>
    <dgm:cxn modelId="{7A0C6600-D366-47DD-9DD9-5869B46329A6}" type="presOf" srcId="{678E5885-66F4-43CB-B650-5D11A2CF764E}" destId="{C988955E-4AD8-4053-B851-6D70411B93F8}" srcOrd="0" destOrd="0" presId="urn:microsoft.com/office/officeart/2005/8/layout/hProcess4"/>
    <dgm:cxn modelId="{741D959C-2F2A-47A8-A6A4-F06F776A4949}" type="presOf" srcId="{D1BC9A1E-9F04-4432-86B3-87C20B46F321}" destId="{5E7C137C-D221-4E82-95FA-9D8FDF59B36D}" srcOrd="0" destOrd="5" presId="urn:microsoft.com/office/officeart/2005/8/layout/hProcess4"/>
    <dgm:cxn modelId="{D739742C-6AC3-4008-A784-48DD37981AC7}" srcId="{25DC81E4-8B37-49FC-BF0C-8D71365976F4}" destId="{FD24F49C-B2D2-46F4-A028-6085139CE598}" srcOrd="2" destOrd="0" parTransId="{F8E26CD5-712D-4D49-8155-D162C162D8DA}" sibTransId="{9FC99E42-C81A-4C0B-B554-080E92B90872}"/>
    <dgm:cxn modelId="{8B372E08-9E98-4D5E-8ED8-20E62BD196BC}" type="presOf" srcId="{5B53546F-881C-472F-9F1D-EE6E33469AE5}" destId="{F1001E78-DF4C-46F8-AF69-1B1B34FA8B40}" srcOrd="0" destOrd="0" presId="urn:microsoft.com/office/officeart/2005/8/layout/hProcess4"/>
    <dgm:cxn modelId="{BA7E1E44-9FD1-4B10-8300-406970250548}" srcId="{FD24F49C-B2D2-46F4-A028-6085139CE598}" destId="{D1BC9A1E-9F04-4432-86B3-87C20B46F321}" srcOrd="5" destOrd="0" parTransId="{3ED30BB6-04EE-452A-BA7C-723C289C2D6D}" sibTransId="{C2617F20-3BEF-498F-98AB-F7D4106E5CA0}"/>
    <dgm:cxn modelId="{448FC820-450B-4BC6-9487-D81232F0AB20}" type="presOf" srcId="{282838A3-686F-445B-989B-9A6DE93363DA}" destId="{A58006F5-E9F2-49B9-9965-A56B8A61B0FA}" srcOrd="0" destOrd="0" presId="urn:microsoft.com/office/officeart/2005/8/layout/hProcess4"/>
    <dgm:cxn modelId="{9B65DBAE-91B8-4F8C-884D-B229878B5A57}" type="presOf" srcId="{5B53546F-881C-472F-9F1D-EE6E33469AE5}" destId="{CB695BFF-3636-4451-A126-008DB32DD208}" srcOrd="1" destOrd="0" presId="urn:microsoft.com/office/officeart/2005/8/layout/hProcess4"/>
    <dgm:cxn modelId="{A719B4BC-CE54-44BB-AC82-C7C5A36EC470}" type="presParOf" srcId="{C2BEE825-9AA6-4643-A8F3-45182427118D}" destId="{DF0A857E-2ADE-4BB4-BA31-E91ED5F80233}" srcOrd="0" destOrd="0" presId="urn:microsoft.com/office/officeart/2005/8/layout/hProcess4"/>
    <dgm:cxn modelId="{B1DF3639-18C4-4CCF-B792-4A1FF6E232CE}" type="presParOf" srcId="{C2BEE825-9AA6-4643-A8F3-45182427118D}" destId="{8C9BE8C9-BECE-4D87-AD49-2EE66DF80729}" srcOrd="1" destOrd="0" presId="urn:microsoft.com/office/officeart/2005/8/layout/hProcess4"/>
    <dgm:cxn modelId="{037A14A4-87B6-410D-AA69-E54F96A3C6D2}" type="presParOf" srcId="{C2BEE825-9AA6-4643-A8F3-45182427118D}" destId="{488E0943-860D-4AD8-8913-E1DA14B20137}" srcOrd="2" destOrd="0" presId="urn:microsoft.com/office/officeart/2005/8/layout/hProcess4"/>
    <dgm:cxn modelId="{1823E35C-A135-42FF-84FB-8293F302F1B9}" type="presParOf" srcId="{488E0943-860D-4AD8-8913-E1DA14B20137}" destId="{5544FFD8-6BEE-4821-BDBB-CB739592F188}" srcOrd="0" destOrd="0" presId="urn:microsoft.com/office/officeart/2005/8/layout/hProcess4"/>
    <dgm:cxn modelId="{6C5C23E5-70D6-487A-B26B-5EC1DDD27A93}" type="presParOf" srcId="{5544FFD8-6BEE-4821-BDBB-CB739592F188}" destId="{9D357C1D-5FCF-4187-8690-1E8D0801A39D}" srcOrd="0" destOrd="0" presId="urn:microsoft.com/office/officeart/2005/8/layout/hProcess4"/>
    <dgm:cxn modelId="{B95FF67C-D09B-48FA-938B-D64EDE3E90E6}" type="presParOf" srcId="{5544FFD8-6BEE-4821-BDBB-CB739592F188}" destId="{F1001E78-DF4C-46F8-AF69-1B1B34FA8B40}" srcOrd="1" destOrd="0" presId="urn:microsoft.com/office/officeart/2005/8/layout/hProcess4"/>
    <dgm:cxn modelId="{50BA1357-AE93-4951-BB5C-75E9898154DB}" type="presParOf" srcId="{5544FFD8-6BEE-4821-BDBB-CB739592F188}" destId="{CB695BFF-3636-4451-A126-008DB32DD208}" srcOrd="2" destOrd="0" presId="urn:microsoft.com/office/officeart/2005/8/layout/hProcess4"/>
    <dgm:cxn modelId="{4305526C-FFD6-4B7F-99F0-FAD8E248017C}" type="presParOf" srcId="{5544FFD8-6BEE-4821-BDBB-CB739592F188}" destId="{DEB2E641-543B-4A8C-A902-8F3F4F77A418}" srcOrd="3" destOrd="0" presId="urn:microsoft.com/office/officeart/2005/8/layout/hProcess4"/>
    <dgm:cxn modelId="{3A0B4F32-BC81-4FF8-AD33-09F5598B9B7A}" type="presParOf" srcId="{5544FFD8-6BEE-4821-BDBB-CB739592F188}" destId="{BA0E44D9-4923-4FC0-900D-E05AB18D7208}" srcOrd="4" destOrd="0" presId="urn:microsoft.com/office/officeart/2005/8/layout/hProcess4"/>
    <dgm:cxn modelId="{35EEE05F-9D64-425A-9600-393EA651A5A5}" type="presParOf" srcId="{488E0943-860D-4AD8-8913-E1DA14B20137}" destId="{C988955E-4AD8-4053-B851-6D70411B93F8}" srcOrd="1" destOrd="0" presId="urn:microsoft.com/office/officeart/2005/8/layout/hProcess4"/>
    <dgm:cxn modelId="{25664FFC-89E5-4D08-8198-D929B125501A}" type="presParOf" srcId="{488E0943-860D-4AD8-8913-E1DA14B20137}" destId="{FE61B93E-82FE-4F1E-B13C-6369E17B7660}" srcOrd="2" destOrd="0" presId="urn:microsoft.com/office/officeart/2005/8/layout/hProcess4"/>
    <dgm:cxn modelId="{244974ED-5971-4524-BADB-53B404B649B8}" type="presParOf" srcId="{FE61B93E-82FE-4F1E-B13C-6369E17B7660}" destId="{8BF4B499-185A-4E3B-91AB-805393AD38BA}" srcOrd="0" destOrd="0" presId="urn:microsoft.com/office/officeart/2005/8/layout/hProcess4"/>
    <dgm:cxn modelId="{490FF4B0-D7EA-4370-A59D-E23542C3E40D}" type="presParOf" srcId="{FE61B93E-82FE-4F1E-B13C-6369E17B7660}" destId="{459D887D-EC3B-475C-A83C-F5D05757442B}" srcOrd="1" destOrd="0" presId="urn:microsoft.com/office/officeart/2005/8/layout/hProcess4"/>
    <dgm:cxn modelId="{E97E31E2-4F54-4DCB-987B-FE76FF4DF4DF}" type="presParOf" srcId="{FE61B93E-82FE-4F1E-B13C-6369E17B7660}" destId="{915C433A-BA08-453B-A0F2-2B57D3D41AB6}" srcOrd="2" destOrd="0" presId="urn:microsoft.com/office/officeart/2005/8/layout/hProcess4"/>
    <dgm:cxn modelId="{10062C2A-136B-4E3E-9BE6-A4C9309F8725}" type="presParOf" srcId="{FE61B93E-82FE-4F1E-B13C-6369E17B7660}" destId="{8C37FC31-B956-4E81-9BD9-8EBBE306D918}" srcOrd="3" destOrd="0" presId="urn:microsoft.com/office/officeart/2005/8/layout/hProcess4"/>
    <dgm:cxn modelId="{A3FE3C24-FE65-4BFC-B894-2087FC7A3D55}" type="presParOf" srcId="{FE61B93E-82FE-4F1E-B13C-6369E17B7660}" destId="{82B48851-D37D-4E6C-A13A-49D741C1EF73}" srcOrd="4" destOrd="0" presId="urn:microsoft.com/office/officeart/2005/8/layout/hProcess4"/>
    <dgm:cxn modelId="{BE021FD4-3676-48F1-AFED-1B4194A3C737}" type="presParOf" srcId="{488E0943-860D-4AD8-8913-E1DA14B20137}" destId="{A58006F5-E9F2-49B9-9965-A56B8A61B0FA}" srcOrd="3" destOrd="0" presId="urn:microsoft.com/office/officeart/2005/8/layout/hProcess4"/>
    <dgm:cxn modelId="{16E310DE-7E8B-4676-9C22-5D0444623676}" type="presParOf" srcId="{488E0943-860D-4AD8-8913-E1DA14B20137}" destId="{0A8E6B07-6A98-4D7C-83C2-281A6F92F80A}" srcOrd="4" destOrd="0" presId="urn:microsoft.com/office/officeart/2005/8/layout/hProcess4"/>
    <dgm:cxn modelId="{92FC17FA-A4D3-4131-8C80-459C4136FCDF}" type="presParOf" srcId="{0A8E6B07-6A98-4D7C-83C2-281A6F92F80A}" destId="{B478244B-1406-46FD-A728-3B8DE6D983F6}" srcOrd="0" destOrd="0" presId="urn:microsoft.com/office/officeart/2005/8/layout/hProcess4"/>
    <dgm:cxn modelId="{6FA8D4BF-A8AA-4418-AD0D-445713D44CBF}" type="presParOf" srcId="{0A8E6B07-6A98-4D7C-83C2-281A6F92F80A}" destId="{5E7C137C-D221-4E82-95FA-9D8FDF59B36D}" srcOrd="1" destOrd="0" presId="urn:microsoft.com/office/officeart/2005/8/layout/hProcess4"/>
    <dgm:cxn modelId="{11B8F1A1-A950-4507-9DB3-FB8ECC0FED10}" type="presParOf" srcId="{0A8E6B07-6A98-4D7C-83C2-281A6F92F80A}" destId="{58656248-E5B3-44AE-8AC3-6C89575AF4B7}" srcOrd="2" destOrd="0" presId="urn:microsoft.com/office/officeart/2005/8/layout/hProcess4"/>
    <dgm:cxn modelId="{5D0E9E44-CE9F-4CE6-9FF1-C743705F5E77}" type="presParOf" srcId="{0A8E6B07-6A98-4D7C-83C2-281A6F92F80A}" destId="{956E2B26-639F-4344-90BA-0EA8F54C8928}" srcOrd="3" destOrd="0" presId="urn:microsoft.com/office/officeart/2005/8/layout/hProcess4"/>
    <dgm:cxn modelId="{612307FB-5B2C-4BA2-8DC5-62E2B42ECE4B}" type="presParOf" srcId="{0A8E6B07-6A98-4D7C-83C2-281A6F92F80A}" destId="{B4C51BB4-611C-4B8A-91C6-B75670078EE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0D683F-C8E4-45C0-8990-EE6BE6819EB6}" type="doc">
      <dgm:prSet loTypeId="urn:microsoft.com/office/officeart/2005/8/layout/arrow5" loCatId="relationship" qsTypeId="urn:microsoft.com/office/officeart/2005/8/quickstyle/simple3" qsCatId="simple" csTypeId="urn:microsoft.com/office/officeart/2005/8/colors/accent2_2" csCatId="accent2" phldr="1"/>
      <dgm:spPr/>
      <dgm:t>
        <a:bodyPr/>
        <a:lstStyle/>
        <a:p>
          <a:endParaRPr lang="cs-CZ"/>
        </a:p>
      </dgm:t>
    </dgm:pt>
    <dgm:pt modelId="{C4D9A6F2-FE1E-475B-9E7C-BB1677FDA53B}">
      <dgm:prSet phldrT="[Text]" custT="1"/>
      <dgm:spPr>
        <a:solidFill>
          <a:srgbClr val="00B0F0"/>
        </a:solidFill>
      </dgm:spPr>
      <dgm:t>
        <a:bodyPr/>
        <a:lstStyle/>
        <a:p>
          <a:r>
            <a:rPr lang="cs-CZ" sz="2400" b="1" dirty="0"/>
            <a:t>PŘED NOVELOU: na splnění podmínek z důvodu nízkého příjmu </a:t>
          </a:r>
          <a:r>
            <a:rPr lang="cs-CZ" sz="2400" b="1" dirty="0">
              <a:solidFill>
                <a:srgbClr val="FF0000"/>
              </a:solidFill>
            </a:rPr>
            <a:t>nedosahuje</a:t>
          </a:r>
          <a:r>
            <a:rPr lang="cs-CZ" sz="2400" b="1" dirty="0"/>
            <a:t>. </a:t>
          </a:r>
        </a:p>
      </dgm:t>
    </dgm:pt>
    <dgm:pt modelId="{17B40C82-27B2-4959-908D-4DC91BF97DB1}" type="parTrans" cxnId="{0E367DF6-5CEA-41CF-A264-BF605B4E345D}">
      <dgm:prSet/>
      <dgm:spPr/>
      <dgm:t>
        <a:bodyPr/>
        <a:lstStyle/>
        <a:p>
          <a:endParaRPr lang="cs-CZ" b="1"/>
        </a:p>
      </dgm:t>
    </dgm:pt>
    <dgm:pt modelId="{87B6F74B-E939-4A88-94CC-A74D6731CF50}" type="sibTrans" cxnId="{0E367DF6-5CEA-41CF-A264-BF605B4E345D}">
      <dgm:prSet/>
      <dgm:spPr/>
      <dgm:t>
        <a:bodyPr/>
        <a:lstStyle/>
        <a:p>
          <a:endParaRPr lang="cs-CZ" b="1"/>
        </a:p>
      </dgm:t>
    </dgm:pt>
    <dgm:pt modelId="{33867704-5945-45F0-82E4-E7CED4CF049C}">
      <dgm:prSet phldrT="[Text]" custT="1"/>
      <dgm:spPr>
        <a:solidFill>
          <a:srgbClr val="92D050"/>
        </a:solidFill>
      </dgm:spPr>
      <dgm:t>
        <a:bodyPr/>
        <a:lstStyle/>
        <a:p>
          <a:r>
            <a:rPr lang="cs-CZ" sz="2400" b="1" dirty="0"/>
            <a:t>PO NOVELE: překážkou zůstává </a:t>
          </a:r>
          <a:r>
            <a:rPr lang="cs-CZ" sz="2400" b="1" dirty="0">
              <a:solidFill>
                <a:srgbClr val="FF0000"/>
              </a:solidFill>
            </a:rPr>
            <a:t>příliš nízká nezabavitelná částka </a:t>
          </a:r>
          <a:r>
            <a:rPr lang="cs-CZ" sz="2400" b="1" dirty="0"/>
            <a:t>a rostoucí náklady na bydlení. Oddlužení by </a:t>
          </a:r>
          <a:r>
            <a:rPr lang="cs-CZ" sz="2400" b="1" dirty="0">
              <a:solidFill>
                <a:srgbClr val="FF0000"/>
              </a:solidFill>
            </a:rPr>
            <a:t>nezvládl</a:t>
          </a:r>
          <a:r>
            <a:rPr lang="cs-CZ" sz="2400" b="1" dirty="0"/>
            <a:t>.</a:t>
          </a:r>
        </a:p>
      </dgm:t>
    </dgm:pt>
    <dgm:pt modelId="{84B7AAFB-0EAB-4C42-8D7E-BEBC5197465F}" type="parTrans" cxnId="{1CD9C008-4C2C-498E-B8A9-9190E8F2B899}">
      <dgm:prSet/>
      <dgm:spPr/>
      <dgm:t>
        <a:bodyPr/>
        <a:lstStyle/>
        <a:p>
          <a:endParaRPr lang="cs-CZ" b="1"/>
        </a:p>
      </dgm:t>
    </dgm:pt>
    <dgm:pt modelId="{9217D28F-D338-424C-86DF-79F0A73D5ECE}" type="sibTrans" cxnId="{1CD9C008-4C2C-498E-B8A9-9190E8F2B899}">
      <dgm:prSet/>
      <dgm:spPr/>
      <dgm:t>
        <a:bodyPr/>
        <a:lstStyle/>
        <a:p>
          <a:endParaRPr lang="cs-CZ" b="1"/>
        </a:p>
      </dgm:t>
    </dgm:pt>
    <dgm:pt modelId="{319E73C0-D649-4ED6-9F0F-F7588F58D7E0}" type="pres">
      <dgm:prSet presAssocID="{C20D683F-C8E4-45C0-8990-EE6BE6819EB6}" presName="diagram" presStyleCnt="0">
        <dgm:presLayoutVars>
          <dgm:dir/>
          <dgm:resizeHandles val="exact"/>
        </dgm:presLayoutVars>
      </dgm:prSet>
      <dgm:spPr/>
      <dgm:t>
        <a:bodyPr/>
        <a:lstStyle/>
        <a:p>
          <a:endParaRPr lang="cs-CZ"/>
        </a:p>
      </dgm:t>
    </dgm:pt>
    <dgm:pt modelId="{3CFE996C-93DC-418B-9AF5-A5141A6039B7}" type="pres">
      <dgm:prSet presAssocID="{C4D9A6F2-FE1E-475B-9E7C-BB1677FDA53B}" presName="arrow" presStyleLbl="node1" presStyleIdx="0" presStyleCnt="2" custScaleX="150161">
        <dgm:presLayoutVars>
          <dgm:bulletEnabled val="1"/>
        </dgm:presLayoutVars>
      </dgm:prSet>
      <dgm:spPr/>
      <dgm:t>
        <a:bodyPr/>
        <a:lstStyle/>
        <a:p>
          <a:endParaRPr lang="cs-CZ"/>
        </a:p>
      </dgm:t>
    </dgm:pt>
    <dgm:pt modelId="{F23E501E-16FC-41C4-8EC3-A0738DECE3B1}" type="pres">
      <dgm:prSet presAssocID="{33867704-5945-45F0-82E4-E7CED4CF049C}" presName="arrow" presStyleLbl="node1" presStyleIdx="1" presStyleCnt="2" custScaleX="150161">
        <dgm:presLayoutVars>
          <dgm:bulletEnabled val="1"/>
        </dgm:presLayoutVars>
      </dgm:prSet>
      <dgm:spPr/>
      <dgm:t>
        <a:bodyPr/>
        <a:lstStyle/>
        <a:p>
          <a:endParaRPr lang="cs-CZ"/>
        </a:p>
      </dgm:t>
    </dgm:pt>
  </dgm:ptLst>
  <dgm:cxnLst>
    <dgm:cxn modelId="{0E367DF6-5CEA-41CF-A264-BF605B4E345D}" srcId="{C20D683F-C8E4-45C0-8990-EE6BE6819EB6}" destId="{C4D9A6F2-FE1E-475B-9E7C-BB1677FDA53B}" srcOrd="0" destOrd="0" parTransId="{17B40C82-27B2-4959-908D-4DC91BF97DB1}" sibTransId="{87B6F74B-E939-4A88-94CC-A74D6731CF50}"/>
    <dgm:cxn modelId="{3533901A-08C1-4217-8007-6C88A327F317}" type="presOf" srcId="{C20D683F-C8E4-45C0-8990-EE6BE6819EB6}" destId="{319E73C0-D649-4ED6-9F0F-F7588F58D7E0}" srcOrd="0" destOrd="0" presId="urn:microsoft.com/office/officeart/2005/8/layout/arrow5"/>
    <dgm:cxn modelId="{EC277B74-53BF-48BC-9956-464C9D3E4CD7}" type="presOf" srcId="{C4D9A6F2-FE1E-475B-9E7C-BB1677FDA53B}" destId="{3CFE996C-93DC-418B-9AF5-A5141A6039B7}" srcOrd="0" destOrd="0" presId="urn:microsoft.com/office/officeart/2005/8/layout/arrow5"/>
    <dgm:cxn modelId="{ADD61282-300D-4C28-9C8C-11174F6A9B27}" type="presOf" srcId="{33867704-5945-45F0-82E4-E7CED4CF049C}" destId="{F23E501E-16FC-41C4-8EC3-A0738DECE3B1}" srcOrd="0" destOrd="0" presId="urn:microsoft.com/office/officeart/2005/8/layout/arrow5"/>
    <dgm:cxn modelId="{1CD9C008-4C2C-498E-B8A9-9190E8F2B899}" srcId="{C20D683F-C8E4-45C0-8990-EE6BE6819EB6}" destId="{33867704-5945-45F0-82E4-E7CED4CF049C}" srcOrd="1" destOrd="0" parTransId="{84B7AAFB-0EAB-4C42-8D7E-BEBC5197465F}" sibTransId="{9217D28F-D338-424C-86DF-79F0A73D5ECE}"/>
    <dgm:cxn modelId="{2233C881-637C-433E-B5FC-72DECB39D890}" type="presParOf" srcId="{319E73C0-D649-4ED6-9F0F-F7588F58D7E0}" destId="{3CFE996C-93DC-418B-9AF5-A5141A6039B7}" srcOrd="0" destOrd="0" presId="urn:microsoft.com/office/officeart/2005/8/layout/arrow5"/>
    <dgm:cxn modelId="{688CA854-FE3D-4AB3-BF57-0EEB51133C05}" type="presParOf" srcId="{319E73C0-D649-4ED6-9F0F-F7588F58D7E0}" destId="{F23E501E-16FC-41C4-8EC3-A0738DECE3B1}"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76DEC35-9AEB-49D6-B55D-81DAB00DD22D}" type="doc">
      <dgm:prSet loTypeId="urn:microsoft.com/office/officeart/2005/8/layout/venn3" loCatId="relationship" qsTypeId="urn:microsoft.com/office/officeart/2005/8/quickstyle/simple5" qsCatId="simple" csTypeId="urn:microsoft.com/office/officeart/2005/8/colors/accent1_2" csCatId="accent1" phldr="1"/>
      <dgm:spPr/>
      <dgm:t>
        <a:bodyPr/>
        <a:lstStyle/>
        <a:p>
          <a:endParaRPr lang="cs-CZ"/>
        </a:p>
      </dgm:t>
    </dgm:pt>
    <dgm:pt modelId="{1AD86C59-4EF9-40B2-A4F0-2777AE77FF8F}">
      <dgm:prSet/>
      <dgm:spPr/>
      <dgm:t>
        <a:bodyPr/>
        <a:lstStyle/>
        <a:p>
          <a:pPr rtl="0"/>
          <a:r>
            <a:rPr lang="cs-CZ" b="0" dirty="0"/>
            <a:t>Ochrana nezabavitelné částky na účtu povinného.</a:t>
          </a:r>
          <a:endParaRPr lang="cs-CZ" dirty="0"/>
        </a:p>
      </dgm:t>
    </dgm:pt>
    <dgm:pt modelId="{8EB14EAA-0B98-452A-826E-801C6572B69A}" type="parTrans" cxnId="{24CD8B21-ADF5-469C-BF02-901AD93143DE}">
      <dgm:prSet/>
      <dgm:spPr/>
      <dgm:t>
        <a:bodyPr/>
        <a:lstStyle/>
        <a:p>
          <a:endParaRPr lang="cs-CZ"/>
        </a:p>
      </dgm:t>
    </dgm:pt>
    <dgm:pt modelId="{1E1C8139-8B0B-4322-A1A9-9816EC2E3186}" type="sibTrans" cxnId="{24CD8B21-ADF5-469C-BF02-901AD93143DE}">
      <dgm:prSet/>
      <dgm:spPr/>
      <dgm:t>
        <a:bodyPr/>
        <a:lstStyle/>
        <a:p>
          <a:endParaRPr lang="cs-CZ"/>
        </a:p>
      </dgm:t>
    </dgm:pt>
    <dgm:pt modelId="{D88C3963-278E-4698-B3D4-6B1244C74D75}">
      <dgm:prSet/>
      <dgm:spPr>
        <a:solidFill>
          <a:srgbClr val="92D050"/>
        </a:solidFill>
      </dgm:spPr>
      <dgm:t>
        <a:bodyPr/>
        <a:lstStyle/>
        <a:p>
          <a:pPr rtl="0"/>
          <a:r>
            <a:rPr lang="cs-CZ" b="0" dirty="0"/>
            <a:t>Rozšíření možnosti oddlužení</a:t>
          </a:r>
          <a:endParaRPr lang="cs-CZ" dirty="0"/>
        </a:p>
      </dgm:t>
    </dgm:pt>
    <dgm:pt modelId="{0F115060-6679-4C00-B518-81ADE0AEC8C3}" type="parTrans" cxnId="{B4844AFA-A910-4068-B665-F5C4F3D1E032}">
      <dgm:prSet/>
      <dgm:spPr/>
      <dgm:t>
        <a:bodyPr/>
        <a:lstStyle/>
        <a:p>
          <a:endParaRPr lang="cs-CZ"/>
        </a:p>
      </dgm:t>
    </dgm:pt>
    <dgm:pt modelId="{05AB7A23-F5B4-43C4-8F87-A34C6F2DF42C}" type="sibTrans" cxnId="{B4844AFA-A910-4068-B665-F5C4F3D1E032}">
      <dgm:prSet/>
      <dgm:spPr/>
      <dgm:t>
        <a:bodyPr/>
        <a:lstStyle/>
        <a:p>
          <a:endParaRPr lang="cs-CZ"/>
        </a:p>
      </dgm:t>
    </dgm:pt>
    <dgm:pt modelId="{99AD8CB9-3FE2-46C4-8187-724E407A24C8}">
      <dgm:prSet/>
      <dgm:spPr/>
      <dgm:t>
        <a:bodyPr/>
        <a:lstStyle/>
        <a:p>
          <a:pPr rtl="0"/>
          <a:r>
            <a:rPr lang="cs-CZ" b="0" dirty="0"/>
            <a:t>Zvýšení nezabavitelné částky při exekuci srážek ze mzdy.</a:t>
          </a:r>
          <a:endParaRPr lang="cs-CZ" dirty="0"/>
        </a:p>
      </dgm:t>
    </dgm:pt>
    <dgm:pt modelId="{55CCD50B-7596-475C-B21D-D0C7E8168965}" type="parTrans" cxnId="{3C66F3C3-97C1-4590-AAE8-694B431E9D93}">
      <dgm:prSet/>
      <dgm:spPr/>
      <dgm:t>
        <a:bodyPr/>
        <a:lstStyle/>
        <a:p>
          <a:endParaRPr lang="cs-CZ"/>
        </a:p>
      </dgm:t>
    </dgm:pt>
    <dgm:pt modelId="{03C1DA98-C5D6-419B-B823-E0C174FD4F91}" type="sibTrans" cxnId="{3C66F3C3-97C1-4590-AAE8-694B431E9D93}">
      <dgm:prSet/>
      <dgm:spPr/>
      <dgm:t>
        <a:bodyPr/>
        <a:lstStyle/>
        <a:p>
          <a:endParaRPr lang="cs-CZ"/>
        </a:p>
      </dgm:t>
    </dgm:pt>
    <dgm:pt modelId="{43FD0559-E744-4347-A41D-2222B197906A}" type="pres">
      <dgm:prSet presAssocID="{B76DEC35-9AEB-49D6-B55D-81DAB00DD22D}" presName="Name0" presStyleCnt="0">
        <dgm:presLayoutVars>
          <dgm:dir/>
          <dgm:resizeHandles val="exact"/>
        </dgm:presLayoutVars>
      </dgm:prSet>
      <dgm:spPr/>
      <dgm:t>
        <a:bodyPr/>
        <a:lstStyle/>
        <a:p>
          <a:endParaRPr lang="cs-CZ"/>
        </a:p>
      </dgm:t>
    </dgm:pt>
    <dgm:pt modelId="{C19315CF-444D-4ACC-A956-D7758BC75224}" type="pres">
      <dgm:prSet presAssocID="{1AD86C59-4EF9-40B2-A4F0-2777AE77FF8F}" presName="Name5" presStyleLbl="vennNode1" presStyleIdx="0" presStyleCnt="3">
        <dgm:presLayoutVars>
          <dgm:bulletEnabled val="1"/>
        </dgm:presLayoutVars>
      </dgm:prSet>
      <dgm:spPr/>
      <dgm:t>
        <a:bodyPr/>
        <a:lstStyle/>
        <a:p>
          <a:endParaRPr lang="cs-CZ"/>
        </a:p>
      </dgm:t>
    </dgm:pt>
    <dgm:pt modelId="{A5BF998F-E7FC-4C8C-8354-6A0B072F74CD}" type="pres">
      <dgm:prSet presAssocID="{1E1C8139-8B0B-4322-A1A9-9816EC2E3186}" presName="space" presStyleCnt="0"/>
      <dgm:spPr/>
    </dgm:pt>
    <dgm:pt modelId="{DA0AAEB3-94DD-4C9E-A7EC-D81E65F6509B}" type="pres">
      <dgm:prSet presAssocID="{D88C3963-278E-4698-B3D4-6B1244C74D75}" presName="Name5" presStyleLbl="vennNode1" presStyleIdx="1" presStyleCnt="3">
        <dgm:presLayoutVars>
          <dgm:bulletEnabled val="1"/>
        </dgm:presLayoutVars>
      </dgm:prSet>
      <dgm:spPr/>
      <dgm:t>
        <a:bodyPr/>
        <a:lstStyle/>
        <a:p>
          <a:endParaRPr lang="cs-CZ"/>
        </a:p>
      </dgm:t>
    </dgm:pt>
    <dgm:pt modelId="{BFD8205E-4B29-413B-A307-6B5116DF6451}" type="pres">
      <dgm:prSet presAssocID="{05AB7A23-F5B4-43C4-8F87-A34C6F2DF42C}" presName="space" presStyleCnt="0"/>
      <dgm:spPr/>
    </dgm:pt>
    <dgm:pt modelId="{38647C80-D78D-4B71-9B06-1F99966FFCE6}" type="pres">
      <dgm:prSet presAssocID="{99AD8CB9-3FE2-46C4-8187-724E407A24C8}" presName="Name5" presStyleLbl="vennNode1" presStyleIdx="2" presStyleCnt="3">
        <dgm:presLayoutVars>
          <dgm:bulletEnabled val="1"/>
        </dgm:presLayoutVars>
      </dgm:prSet>
      <dgm:spPr/>
      <dgm:t>
        <a:bodyPr/>
        <a:lstStyle/>
        <a:p>
          <a:endParaRPr lang="cs-CZ"/>
        </a:p>
      </dgm:t>
    </dgm:pt>
  </dgm:ptLst>
  <dgm:cxnLst>
    <dgm:cxn modelId="{F43DFDFF-8B8B-4EF9-A7F2-70972FF66F7B}" type="presOf" srcId="{99AD8CB9-3FE2-46C4-8187-724E407A24C8}" destId="{38647C80-D78D-4B71-9B06-1F99966FFCE6}" srcOrd="0" destOrd="0" presId="urn:microsoft.com/office/officeart/2005/8/layout/venn3"/>
    <dgm:cxn modelId="{6EEEBE53-90BF-4EEF-9D02-BD841A35E63D}" type="presOf" srcId="{1AD86C59-4EF9-40B2-A4F0-2777AE77FF8F}" destId="{C19315CF-444D-4ACC-A956-D7758BC75224}" srcOrd="0" destOrd="0" presId="urn:microsoft.com/office/officeart/2005/8/layout/venn3"/>
    <dgm:cxn modelId="{3C66F3C3-97C1-4590-AAE8-694B431E9D93}" srcId="{B76DEC35-9AEB-49D6-B55D-81DAB00DD22D}" destId="{99AD8CB9-3FE2-46C4-8187-724E407A24C8}" srcOrd="2" destOrd="0" parTransId="{55CCD50B-7596-475C-B21D-D0C7E8168965}" sibTransId="{03C1DA98-C5D6-419B-B823-E0C174FD4F91}"/>
    <dgm:cxn modelId="{8D679267-8F57-45A9-A9E9-B6F4CB14DB15}" type="presOf" srcId="{B76DEC35-9AEB-49D6-B55D-81DAB00DD22D}" destId="{43FD0559-E744-4347-A41D-2222B197906A}" srcOrd="0" destOrd="0" presId="urn:microsoft.com/office/officeart/2005/8/layout/venn3"/>
    <dgm:cxn modelId="{B7FA2B7F-09C2-4B70-A9B3-5ECA6C9743DB}" type="presOf" srcId="{D88C3963-278E-4698-B3D4-6B1244C74D75}" destId="{DA0AAEB3-94DD-4C9E-A7EC-D81E65F6509B}" srcOrd="0" destOrd="0" presId="urn:microsoft.com/office/officeart/2005/8/layout/venn3"/>
    <dgm:cxn modelId="{24CD8B21-ADF5-469C-BF02-901AD93143DE}" srcId="{B76DEC35-9AEB-49D6-B55D-81DAB00DD22D}" destId="{1AD86C59-4EF9-40B2-A4F0-2777AE77FF8F}" srcOrd="0" destOrd="0" parTransId="{8EB14EAA-0B98-452A-826E-801C6572B69A}" sibTransId="{1E1C8139-8B0B-4322-A1A9-9816EC2E3186}"/>
    <dgm:cxn modelId="{B4844AFA-A910-4068-B665-F5C4F3D1E032}" srcId="{B76DEC35-9AEB-49D6-B55D-81DAB00DD22D}" destId="{D88C3963-278E-4698-B3D4-6B1244C74D75}" srcOrd="1" destOrd="0" parTransId="{0F115060-6679-4C00-B518-81ADE0AEC8C3}" sibTransId="{05AB7A23-F5B4-43C4-8F87-A34C6F2DF42C}"/>
    <dgm:cxn modelId="{15CEAEE4-9CDB-4804-86B2-BE10483E22C1}" type="presParOf" srcId="{43FD0559-E744-4347-A41D-2222B197906A}" destId="{C19315CF-444D-4ACC-A956-D7758BC75224}" srcOrd="0" destOrd="0" presId="urn:microsoft.com/office/officeart/2005/8/layout/venn3"/>
    <dgm:cxn modelId="{DF7EEBAB-1DBA-4CAD-A4F9-276B005A5DDC}" type="presParOf" srcId="{43FD0559-E744-4347-A41D-2222B197906A}" destId="{A5BF998F-E7FC-4C8C-8354-6A0B072F74CD}" srcOrd="1" destOrd="0" presId="urn:microsoft.com/office/officeart/2005/8/layout/venn3"/>
    <dgm:cxn modelId="{15983639-4B3E-4EB4-ACFF-CB24141FAE03}" type="presParOf" srcId="{43FD0559-E744-4347-A41D-2222B197906A}" destId="{DA0AAEB3-94DD-4C9E-A7EC-D81E65F6509B}" srcOrd="2" destOrd="0" presId="urn:microsoft.com/office/officeart/2005/8/layout/venn3"/>
    <dgm:cxn modelId="{47C33F99-CAA3-45A9-8EA9-3054C81252E3}" type="presParOf" srcId="{43FD0559-E744-4347-A41D-2222B197906A}" destId="{BFD8205E-4B29-413B-A307-6B5116DF6451}" srcOrd="3" destOrd="0" presId="urn:microsoft.com/office/officeart/2005/8/layout/venn3"/>
    <dgm:cxn modelId="{F9326654-C5FE-40B0-86D6-5CC879561EF9}" type="presParOf" srcId="{43FD0559-E744-4347-A41D-2222B197906A}" destId="{38647C80-D78D-4B71-9B06-1F99966FFCE6}"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4E4F90-7102-4686-BBB4-A95B60CF9DFE}" type="doc">
      <dgm:prSet loTypeId="urn:microsoft.com/office/officeart/2005/8/layout/vList4#2" loCatId="list" qsTypeId="urn:microsoft.com/office/officeart/2005/8/quickstyle/simple1" qsCatId="simple" csTypeId="urn:microsoft.com/office/officeart/2005/8/colors/colorful2" csCatId="colorful" phldr="1"/>
      <dgm:spPr/>
      <dgm:t>
        <a:bodyPr/>
        <a:lstStyle/>
        <a:p>
          <a:endParaRPr lang="cs-CZ"/>
        </a:p>
      </dgm:t>
    </dgm:pt>
    <dgm:pt modelId="{4F5F9F77-AC9D-4FE5-AE26-E221A912C5A7}">
      <dgm:prSet custT="1"/>
      <dgm:spPr>
        <a:solidFill>
          <a:schemeClr val="accent5"/>
        </a:solidFill>
      </dgm:spPr>
      <dgm:t>
        <a:bodyPr lIns="0" tIns="0" rIns="2340000" bIns="2124000"/>
        <a:lstStyle/>
        <a:p>
          <a:pPr algn="ctr"/>
          <a:r>
            <a:rPr lang="cs-CZ" sz="2400" b="1" dirty="0">
              <a:solidFill>
                <a:srgbClr val="707273"/>
              </a:solidFill>
            </a:rPr>
            <a:t>Děkujeme za pozornost</a:t>
          </a:r>
        </a:p>
        <a:p>
          <a:pPr algn="ctr"/>
          <a:r>
            <a:rPr lang="cs-CZ" sz="2400" b="1" dirty="0">
              <a:solidFill>
                <a:srgbClr val="707273"/>
              </a:solidFill>
              <a:latin typeface="+mn-lt"/>
            </a:rPr>
            <a:t>Pavla Aschermannová</a:t>
          </a:r>
        </a:p>
        <a:p>
          <a:pPr algn="ctr"/>
          <a:r>
            <a:rPr lang="cs-CZ" sz="3200" b="1" dirty="0">
              <a:solidFill>
                <a:srgbClr val="707273"/>
              </a:solidFill>
              <a:latin typeface="Arial Narrow"/>
            </a:rPr>
            <a:t>www.rubikoncentrum.cz</a:t>
          </a:r>
        </a:p>
        <a:p>
          <a:pPr algn="ctr"/>
          <a:endParaRPr lang="cs-CZ" sz="3600" dirty="0"/>
        </a:p>
      </dgm:t>
    </dgm:pt>
    <dgm:pt modelId="{5BC9E366-99E3-425A-B60A-5D44CDDA22AA}" type="sibTrans" cxnId="{ED1CF60F-CCA8-449F-B1AB-FE82BEF68657}">
      <dgm:prSet/>
      <dgm:spPr/>
      <dgm:t>
        <a:bodyPr/>
        <a:lstStyle/>
        <a:p>
          <a:endParaRPr lang="cs-CZ"/>
        </a:p>
      </dgm:t>
    </dgm:pt>
    <dgm:pt modelId="{823AD463-BBB3-4A30-85DC-F3746D207B26}" type="parTrans" cxnId="{ED1CF60F-CCA8-449F-B1AB-FE82BEF68657}">
      <dgm:prSet/>
      <dgm:spPr/>
      <dgm:t>
        <a:bodyPr/>
        <a:lstStyle/>
        <a:p>
          <a:endParaRPr lang="cs-CZ"/>
        </a:p>
      </dgm:t>
    </dgm:pt>
    <dgm:pt modelId="{79C4949A-9CF9-4D3C-A38F-7E5E038EFF38}" type="pres">
      <dgm:prSet presAssocID="{474E4F90-7102-4686-BBB4-A95B60CF9DFE}" presName="linear" presStyleCnt="0">
        <dgm:presLayoutVars>
          <dgm:dir/>
          <dgm:resizeHandles val="exact"/>
        </dgm:presLayoutVars>
      </dgm:prSet>
      <dgm:spPr/>
      <dgm:t>
        <a:bodyPr/>
        <a:lstStyle/>
        <a:p>
          <a:endParaRPr lang="cs-CZ"/>
        </a:p>
      </dgm:t>
    </dgm:pt>
    <dgm:pt modelId="{FF1B7638-4721-42EC-B08C-55F6B0147A8D}" type="pres">
      <dgm:prSet presAssocID="{4F5F9F77-AC9D-4FE5-AE26-E221A912C5A7}" presName="comp" presStyleCnt="0"/>
      <dgm:spPr/>
    </dgm:pt>
    <dgm:pt modelId="{FF0C1161-C651-4FB5-AE70-C2B6E78076A3}" type="pres">
      <dgm:prSet presAssocID="{4F5F9F77-AC9D-4FE5-AE26-E221A912C5A7}" presName="box" presStyleLbl="node1" presStyleIdx="0" presStyleCnt="1" custLinFactNeighborX="-12488" custLinFactNeighborY="-5158"/>
      <dgm:spPr/>
      <dgm:t>
        <a:bodyPr/>
        <a:lstStyle/>
        <a:p>
          <a:endParaRPr lang="cs-CZ"/>
        </a:p>
      </dgm:t>
    </dgm:pt>
    <dgm:pt modelId="{687E1AC7-C672-4E0C-9641-A09405CC756A}" type="pres">
      <dgm:prSet presAssocID="{4F5F9F77-AC9D-4FE5-AE26-E221A912C5A7}" presName="img" presStyleLbl="fgImgPlace1" presStyleIdx="0" presStyleCnt="1" custScaleX="372443" custScaleY="54479" custLinFactX="17180" custLinFactNeighborX="100000" custLinFactNeighborY="29924"/>
      <dgm:spPr>
        <a:blipFill rotWithShape="0">
          <a:blip xmlns:r="http://schemas.openxmlformats.org/officeDocument/2006/relationships" r:embed="rId1"/>
          <a:stretch>
            <a:fillRect/>
          </a:stretch>
        </a:blipFill>
      </dgm:spPr>
    </dgm:pt>
    <dgm:pt modelId="{B790CDD2-3AA3-4369-9D8E-833D42DF55EA}" type="pres">
      <dgm:prSet presAssocID="{4F5F9F77-AC9D-4FE5-AE26-E221A912C5A7}" presName="text" presStyleLbl="node1" presStyleIdx="0" presStyleCnt="1">
        <dgm:presLayoutVars>
          <dgm:bulletEnabled val="1"/>
        </dgm:presLayoutVars>
      </dgm:prSet>
      <dgm:spPr/>
      <dgm:t>
        <a:bodyPr/>
        <a:lstStyle/>
        <a:p>
          <a:endParaRPr lang="cs-CZ"/>
        </a:p>
      </dgm:t>
    </dgm:pt>
  </dgm:ptLst>
  <dgm:cxnLst>
    <dgm:cxn modelId="{6F5C2E35-3197-4EB9-9B69-26953DBE1A46}" type="presOf" srcId="{4F5F9F77-AC9D-4FE5-AE26-E221A912C5A7}" destId="{B790CDD2-3AA3-4369-9D8E-833D42DF55EA}" srcOrd="1" destOrd="0" presId="urn:microsoft.com/office/officeart/2005/8/layout/vList4#2"/>
    <dgm:cxn modelId="{ED1CF60F-CCA8-449F-B1AB-FE82BEF68657}" srcId="{474E4F90-7102-4686-BBB4-A95B60CF9DFE}" destId="{4F5F9F77-AC9D-4FE5-AE26-E221A912C5A7}" srcOrd="0" destOrd="0" parTransId="{823AD463-BBB3-4A30-85DC-F3746D207B26}" sibTransId="{5BC9E366-99E3-425A-B60A-5D44CDDA22AA}"/>
    <dgm:cxn modelId="{F0EC541C-53EC-4130-8DF4-18825EFFAA9F}" type="presOf" srcId="{474E4F90-7102-4686-BBB4-A95B60CF9DFE}" destId="{79C4949A-9CF9-4D3C-A38F-7E5E038EFF38}" srcOrd="0" destOrd="0" presId="urn:microsoft.com/office/officeart/2005/8/layout/vList4#2"/>
    <dgm:cxn modelId="{00EBCFB8-7DF7-468F-B73F-3E3B052579CE}" type="presOf" srcId="{4F5F9F77-AC9D-4FE5-AE26-E221A912C5A7}" destId="{FF0C1161-C651-4FB5-AE70-C2B6E78076A3}" srcOrd="0" destOrd="0" presId="urn:microsoft.com/office/officeart/2005/8/layout/vList4#2"/>
    <dgm:cxn modelId="{FA4FDD4B-8D52-4FDB-AD6C-13F82CE219A1}" type="presParOf" srcId="{79C4949A-9CF9-4D3C-A38F-7E5E038EFF38}" destId="{FF1B7638-4721-42EC-B08C-55F6B0147A8D}" srcOrd="0" destOrd="0" presId="urn:microsoft.com/office/officeart/2005/8/layout/vList4#2"/>
    <dgm:cxn modelId="{F1D00C9F-78C0-4E18-A200-653D6CE53E1E}" type="presParOf" srcId="{FF1B7638-4721-42EC-B08C-55F6B0147A8D}" destId="{FF0C1161-C651-4FB5-AE70-C2B6E78076A3}" srcOrd="0" destOrd="0" presId="urn:microsoft.com/office/officeart/2005/8/layout/vList4#2"/>
    <dgm:cxn modelId="{DD999D77-D582-470E-BDF9-FCCD21E0DCD5}" type="presParOf" srcId="{FF1B7638-4721-42EC-B08C-55F6B0147A8D}" destId="{687E1AC7-C672-4E0C-9641-A09405CC756A}" srcOrd="1" destOrd="0" presId="urn:microsoft.com/office/officeart/2005/8/layout/vList4#2"/>
    <dgm:cxn modelId="{1F23D9BA-11E4-41CA-B7E5-5D4E4A8A8FBE}" type="presParOf" srcId="{FF1B7638-4721-42EC-B08C-55F6B0147A8D}" destId="{B790CDD2-3AA3-4369-9D8E-833D42DF55EA}"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17EFB-A62B-4D83-BCA9-784C9E018483}">
      <dsp:nvSpPr>
        <dsp:cNvPr id="0" name=""/>
        <dsp:cNvSpPr/>
      </dsp:nvSpPr>
      <dsp:spPr>
        <a:xfrm>
          <a:off x="0" y="0"/>
          <a:ext cx="8018462" cy="1188272"/>
        </a:xfrm>
        <a:prstGeom prst="roundRect">
          <a:avLst>
            <a:gd name="adj" fmla="val 10000"/>
          </a:avLst>
        </a:prstGeom>
        <a:solidFill>
          <a:schemeClr val="tx1">
            <a:lumMod val="50000"/>
            <a:lumOff val="50000"/>
          </a:schemeClr>
        </a:solidFill>
        <a:ln w="25400" cap="flat" cmpd="sng" algn="ctr">
          <a:solidFill>
            <a:srgbClr val="97BE0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cs-CZ" sz="2400" b="1" kern="1200" dirty="0"/>
            <a:t>Individuální dluhové poradenství ve VTOS a skupinové kurzy  cca 200 účastníků/rok. od r. 2005  </a:t>
          </a:r>
          <a:endParaRPr lang="cs-CZ" sz="2400" kern="1200" dirty="0"/>
        </a:p>
      </dsp:txBody>
      <dsp:txXfrm>
        <a:off x="1722519" y="0"/>
        <a:ext cx="6295942" cy="1188272"/>
      </dsp:txXfrm>
    </dsp:sp>
    <dsp:sp modelId="{5F5925B9-925A-4C22-9FC3-AC37DF409229}">
      <dsp:nvSpPr>
        <dsp:cNvPr id="0" name=""/>
        <dsp:cNvSpPr/>
      </dsp:nvSpPr>
      <dsp:spPr>
        <a:xfrm>
          <a:off x="118827" y="118827"/>
          <a:ext cx="1603692" cy="95061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C5DCAD-6EEB-4363-9A7C-48E67F9A74AD}">
      <dsp:nvSpPr>
        <dsp:cNvPr id="0" name=""/>
        <dsp:cNvSpPr/>
      </dsp:nvSpPr>
      <dsp:spPr>
        <a:xfrm>
          <a:off x="0" y="1296144"/>
          <a:ext cx="8018462" cy="1188272"/>
        </a:xfrm>
        <a:prstGeom prst="roundRect">
          <a:avLst>
            <a:gd name="adj" fmla="val 10000"/>
          </a:avLst>
        </a:prstGeom>
        <a:solidFill>
          <a:srgbClr val="97BE0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cs-CZ" sz="2400" b="1" kern="1200" dirty="0"/>
            <a:t>Dluhové poradenství na svobodě: cca 500 osob ročně. od r. 2009</a:t>
          </a:r>
          <a:endParaRPr lang="cs-CZ" sz="2400" kern="1200" dirty="0">
            <a:solidFill>
              <a:schemeClr val="bg1"/>
            </a:solidFill>
          </a:endParaRPr>
        </a:p>
      </dsp:txBody>
      <dsp:txXfrm>
        <a:off x="1722519" y="1296144"/>
        <a:ext cx="6295942" cy="1188272"/>
      </dsp:txXfrm>
    </dsp:sp>
    <dsp:sp modelId="{AA182A80-9F3A-40AA-AA43-BD336C9355BE}">
      <dsp:nvSpPr>
        <dsp:cNvPr id="0" name=""/>
        <dsp:cNvSpPr/>
      </dsp:nvSpPr>
      <dsp:spPr>
        <a:xfrm>
          <a:off x="71245" y="1440157"/>
          <a:ext cx="1603692" cy="95061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FE1712-7DCA-4FC7-9086-D8A341BDC56C}">
      <dsp:nvSpPr>
        <dsp:cNvPr id="0" name=""/>
        <dsp:cNvSpPr/>
      </dsp:nvSpPr>
      <dsp:spPr>
        <a:xfrm>
          <a:off x="0" y="2614199"/>
          <a:ext cx="8018462" cy="1188272"/>
        </a:xfrm>
        <a:prstGeom prst="roundRect">
          <a:avLst>
            <a:gd name="adj" fmla="val 10000"/>
          </a:avLst>
        </a:prstGeom>
        <a:solidFill>
          <a:srgbClr val="7072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cs-CZ" sz="2400" b="1" kern="1200" dirty="0"/>
            <a:t>Známe dobře provázanost s oblastí zaměstnanosti:</a:t>
          </a:r>
        </a:p>
        <a:p>
          <a:pPr lvl="0" algn="l" defTabSz="1066800" rtl="0">
            <a:lnSpc>
              <a:spcPct val="90000"/>
            </a:lnSpc>
            <a:spcBef>
              <a:spcPct val="0"/>
            </a:spcBef>
            <a:spcAft>
              <a:spcPct val="35000"/>
            </a:spcAft>
          </a:pPr>
          <a:r>
            <a:rPr lang="cs-CZ" sz="2400" b="1" kern="1200" dirty="0"/>
            <a:t>Pracovní agentura RUBIKON Centra, spolupráce se zaměstnavateli</a:t>
          </a:r>
        </a:p>
      </dsp:txBody>
      <dsp:txXfrm>
        <a:off x="1722519" y="2614199"/>
        <a:ext cx="6295942" cy="1188272"/>
      </dsp:txXfrm>
    </dsp:sp>
    <dsp:sp modelId="{56A914BF-1B34-4C2A-AFB3-9A2A21765CA7}">
      <dsp:nvSpPr>
        <dsp:cNvPr id="0" name=""/>
        <dsp:cNvSpPr/>
      </dsp:nvSpPr>
      <dsp:spPr>
        <a:xfrm>
          <a:off x="118827" y="2733027"/>
          <a:ext cx="1603692" cy="95061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5801A-4786-477D-BFCF-049632DD2CED}">
      <dsp:nvSpPr>
        <dsp:cNvPr id="0" name=""/>
        <dsp:cNvSpPr/>
      </dsp:nvSpPr>
      <dsp:spPr>
        <a:xfrm>
          <a:off x="0" y="3921299"/>
          <a:ext cx="8018462" cy="1188272"/>
        </a:xfrm>
        <a:prstGeom prst="roundRect">
          <a:avLst>
            <a:gd name="adj" fmla="val 10000"/>
          </a:avLst>
        </a:prstGeom>
        <a:solidFill>
          <a:srgbClr val="97BE0E"/>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cs-CZ" sz="2400" b="1" kern="1200" dirty="0"/>
            <a:t>Sdílíme informace s ostatními: vzděláváme další pracovníky, pomáháme v rozjezdu DP, informujeme o novinkách, poskytujeme konzultace</a:t>
          </a:r>
          <a:endParaRPr lang="cs-CZ" sz="2400" kern="1200" dirty="0"/>
        </a:p>
      </dsp:txBody>
      <dsp:txXfrm>
        <a:off x="1722519" y="3921299"/>
        <a:ext cx="6295942" cy="1188272"/>
      </dsp:txXfrm>
    </dsp:sp>
    <dsp:sp modelId="{0CECA083-FAFB-47A5-A48B-7946514F720D}">
      <dsp:nvSpPr>
        <dsp:cNvPr id="0" name=""/>
        <dsp:cNvSpPr/>
      </dsp:nvSpPr>
      <dsp:spPr>
        <a:xfrm>
          <a:off x="118827" y="4040126"/>
          <a:ext cx="1603692" cy="950618"/>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17EFB-A62B-4D83-BCA9-784C9E018483}">
      <dsp:nvSpPr>
        <dsp:cNvPr id="0" name=""/>
        <dsp:cNvSpPr/>
      </dsp:nvSpPr>
      <dsp:spPr>
        <a:xfrm>
          <a:off x="0" y="0"/>
          <a:ext cx="8018462" cy="1597677"/>
        </a:xfrm>
        <a:prstGeom prst="roundRect">
          <a:avLst>
            <a:gd name="adj" fmla="val 10000"/>
          </a:avLst>
        </a:prstGeom>
        <a:solidFill>
          <a:schemeClr val="tx1">
            <a:lumMod val="50000"/>
            <a:lumOff val="50000"/>
          </a:schemeClr>
        </a:solidFill>
        <a:ln w="25400" cap="flat" cmpd="sng" algn="ctr">
          <a:solidFill>
            <a:srgbClr val="97BE0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cs-CZ" sz="2800" b="1" kern="1200" dirty="0">
              <a:solidFill>
                <a:schemeClr val="bg1"/>
              </a:solidFill>
              <a:latin typeface="Arial Narrow" pitchFamily="32" charset="0"/>
            </a:rPr>
            <a:t>Zadluženost je jednou s hlavních charakteristik osob s trestní minulostí, zejména po výkonu trestu odnětí svobody.</a:t>
          </a:r>
          <a:endParaRPr lang="cs-CZ" sz="2800" kern="1200" dirty="0">
            <a:solidFill>
              <a:schemeClr val="bg1"/>
            </a:solidFill>
          </a:endParaRPr>
        </a:p>
      </dsp:txBody>
      <dsp:txXfrm>
        <a:off x="1763460" y="0"/>
        <a:ext cx="6255001" cy="1597677"/>
      </dsp:txXfrm>
    </dsp:sp>
    <dsp:sp modelId="{5F5925B9-925A-4C22-9FC3-AC37DF409229}">
      <dsp:nvSpPr>
        <dsp:cNvPr id="0" name=""/>
        <dsp:cNvSpPr/>
      </dsp:nvSpPr>
      <dsp:spPr>
        <a:xfrm>
          <a:off x="159767" y="159767"/>
          <a:ext cx="1603692" cy="127814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C5DCAD-6EEB-4363-9A7C-48E67F9A74AD}">
      <dsp:nvSpPr>
        <dsp:cNvPr id="0" name=""/>
        <dsp:cNvSpPr/>
      </dsp:nvSpPr>
      <dsp:spPr>
        <a:xfrm>
          <a:off x="0" y="1645895"/>
          <a:ext cx="8018462" cy="1597677"/>
        </a:xfrm>
        <a:prstGeom prst="roundRect">
          <a:avLst>
            <a:gd name="adj" fmla="val 10000"/>
          </a:avLst>
        </a:prstGeom>
        <a:solidFill>
          <a:srgbClr val="97BE0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cs-CZ" sz="2800" b="1" kern="1200" dirty="0">
              <a:solidFill>
                <a:schemeClr val="bg1"/>
              </a:solidFill>
              <a:latin typeface="Arial Narrow" pitchFamily="32" charset="0"/>
            </a:rPr>
            <a:t>Předlužení je spojeno se „začarovaným kruhem“ ekonomické a sociální nestability vedoucí k recidivě. </a:t>
          </a:r>
          <a:endParaRPr lang="cs-CZ" sz="2800" kern="1200" dirty="0">
            <a:solidFill>
              <a:schemeClr val="bg1"/>
            </a:solidFill>
          </a:endParaRPr>
        </a:p>
      </dsp:txBody>
      <dsp:txXfrm>
        <a:off x="1763460" y="1645895"/>
        <a:ext cx="6255001" cy="1597677"/>
      </dsp:txXfrm>
    </dsp:sp>
    <dsp:sp modelId="{AA182A80-9F3A-40AA-AA43-BD336C9355BE}">
      <dsp:nvSpPr>
        <dsp:cNvPr id="0" name=""/>
        <dsp:cNvSpPr/>
      </dsp:nvSpPr>
      <dsp:spPr>
        <a:xfrm>
          <a:off x="112186" y="1936346"/>
          <a:ext cx="1603692" cy="127814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FE1712-7DCA-4FC7-9086-D8A341BDC56C}">
      <dsp:nvSpPr>
        <dsp:cNvPr id="0" name=""/>
        <dsp:cNvSpPr/>
      </dsp:nvSpPr>
      <dsp:spPr>
        <a:xfrm>
          <a:off x="0" y="3514890"/>
          <a:ext cx="8018462" cy="1597677"/>
        </a:xfrm>
        <a:prstGeom prst="roundRect">
          <a:avLst>
            <a:gd name="adj" fmla="val 10000"/>
          </a:avLst>
        </a:prstGeom>
        <a:solidFill>
          <a:srgbClr val="7072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cs-CZ" sz="2800" b="1" kern="1200" dirty="0">
              <a:solidFill>
                <a:schemeClr val="bg1"/>
              </a:solidFill>
              <a:latin typeface="Arial Narrow" pitchFamily="32" charset="0"/>
            </a:rPr>
            <a:t>Možnost oddlužení je důležitým motivačním nástrojem pro celkovou reintegraci osob s trestní minulostí.</a:t>
          </a:r>
          <a:endParaRPr lang="cs-CZ" sz="2800" b="1" kern="1200" dirty="0">
            <a:solidFill>
              <a:schemeClr val="bg1"/>
            </a:solidFill>
          </a:endParaRPr>
        </a:p>
      </dsp:txBody>
      <dsp:txXfrm>
        <a:off x="1763460" y="3514890"/>
        <a:ext cx="6255001" cy="1597677"/>
      </dsp:txXfrm>
    </dsp:sp>
    <dsp:sp modelId="{56A914BF-1B34-4C2A-AFB3-9A2A21765CA7}">
      <dsp:nvSpPr>
        <dsp:cNvPr id="0" name=""/>
        <dsp:cNvSpPr/>
      </dsp:nvSpPr>
      <dsp:spPr>
        <a:xfrm>
          <a:off x="159767" y="3674658"/>
          <a:ext cx="1603692" cy="127814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01E78-DF4C-46F8-AF69-1B1B34FA8B40}">
      <dsp:nvSpPr>
        <dsp:cNvPr id="0" name=""/>
        <dsp:cNvSpPr/>
      </dsp:nvSpPr>
      <dsp:spPr>
        <a:xfrm>
          <a:off x="71076" y="0"/>
          <a:ext cx="2213156" cy="53546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cs-CZ" sz="2000" b="1" kern="1200" dirty="0"/>
            <a:t>Ekonomická nestabilita–jedna z příčin trestné činnosti.</a:t>
          </a:r>
        </a:p>
        <a:p>
          <a:pPr marL="228600" lvl="1" indent="-228600" algn="l" defTabSz="889000">
            <a:lnSpc>
              <a:spcPct val="90000"/>
            </a:lnSpc>
            <a:spcBef>
              <a:spcPct val="0"/>
            </a:spcBef>
            <a:spcAft>
              <a:spcPct val="15000"/>
            </a:spcAft>
            <a:buChar char="••"/>
          </a:pPr>
          <a:r>
            <a:rPr lang="cs-CZ" sz="2000" b="1" kern="1200" dirty="0"/>
            <a:t>Omezené informace a zdroje k řešení situace.</a:t>
          </a:r>
        </a:p>
      </dsp:txBody>
      <dsp:txXfrm>
        <a:off x="135897" y="64821"/>
        <a:ext cx="2083514" cy="4077618"/>
      </dsp:txXfrm>
    </dsp:sp>
    <dsp:sp modelId="{C988955E-4AD8-4053-B851-6D70411B93F8}">
      <dsp:nvSpPr>
        <dsp:cNvPr id="0" name=""/>
        <dsp:cNvSpPr/>
      </dsp:nvSpPr>
      <dsp:spPr>
        <a:xfrm>
          <a:off x="1800189" y="2016227"/>
          <a:ext cx="2093066" cy="2504477"/>
        </a:xfrm>
        <a:prstGeom prst="leftCircularArrow">
          <a:avLst>
            <a:gd name="adj1" fmla="val 2434"/>
            <a:gd name="adj2" fmla="val 294535"/>
            <a:gd name="adj3" fmla="val 1378220"/>
            <a:gd name="adj4" fmla="val 8332664"/>
            <a:gd name="adj5" fmla="val 2840"/>
          </a:avLst>
        </a:prstGeom>
        <a:solidFill>
          <a:srgbClr val="97BE0E"/>
        </a:solidFill>
        <a:ln>
          <a:noFill/>
        </a:ln>
        <a:effectLst/>
      </dsp:spPr>
      <dsp:style>
        <a:lnRef idx="0">
          <a:scrgbClr r="0" g="0" b="0"/>
        </a:lnRef>
        <a:fillRef idx="1">
          <a:scrgbClr r="0" g="0" b="0"/>
        </a:fillRef>
        <a:effectRef idx="0">
          <a:scrgbClr r="0" g="0" b="0"/>
        </a:effectRef>
        <a:fontRef idx="minor">
          <a:schemeClr val="lt1"/>
        </a:fontRef>
      </dsp:style>
    </dsp:sp>
    <dsp:sp modelId="{DEB2E641-543B-4A8C-A902-8F3F4F77A418}">
      <dsp:nvSpPr>
        <dsp:cNvPr id="0" name=""/>
        <dsp:cNvSpPr/>
      </dsp:nvSpPr>
      <dsp:spPr>
        <a:xfrm>
          <a:off x="211321" y="2949498"/>
          <a:ext cx="1788525" cy="1640912"/>
        </a:xfrm>
        <a:prstGeom prst="roundRect">
          <a:avLst>
            <a:gd name="adj" fmla="val 10000"/>
          </a:avLst>
        </a:prstGeom>
        <a:solidFill>
          <a:srgbClr val="97BE0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cs-CZ" sz="2000" b="1" kern="1200" dirty="0">
              <a:solidFill>
                <a:schemeClr val="tx1"/>
              </a:solidFill>
            </a:rPr>
            <a:t>Problém vzniká již před nástupem trestu a často je jeho příčinou.</a:t>
          </a:r>
        </a:p>
      </dsp:txBody>
      <dsp:txXfrm>
        <a:off x="259382" y="2997559"/>
        <a:ext cx="1692403" cy="1544790"/>
      </dsp:txXfrm>
    </dsp:sp>
    <dsp:sp modelId="{459D887D-EC3B-475C-A83C-F5D05757442B}">
      <dsp:nvSpPr>
        <dsp:cNvPr id="0" name=""/>
        <dsp:cNvSpPr/>
      </dsp:nvSpPr>
      <dsp:spPr>
        <a:xfrm>
          <a:off x="3231571" y="2847171"/>
          <a:ext cx="749706" cy="79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8006F5-E9F2-49B9-9965-A56B8A61B0FA}">
      <dsp:nvSpPr>
        <dsp:cNvPr id="0" name=""/>
        <dsp:cNvSpPr/>
      </dsp:nvSpPr>
      <dsp:spPr>
        <a:xfrm rot="20357952">
          <a:off x="3137747" y="212120"/>
          <a:ext cx="3089020" cy="3650246"/>
        </a:xfrm>
        <a:prstGeom prst="circularArrow">
          <a:avLst>
            <a:gd name="adj1" fmla="val 1670"/>
            <a:gd name="adj2" fmla="val 198580"/>
            <a:gd name="adj3" fmla="val 19526306"/>
            <a:gd name="adj4" fmla="val 12475908"/>
            <a:gd name="adj5" fmla="val 1948"/>
          </a:avLst>
        </a:prstGeom>
        <a:solidFill>
          <a:srgbClr val="97BE0E"/>
        </a:solidFill>
        <a:ln>
          <a:noFill/>
        </a:ln>
        <a:effectLst/>
      </dsp:spPr>
      <dsp:style>
        <a:lnRef idx="0">
          <a:scrgbClr r="0" g="0" b="0"/>
        </a:lnRef>
        <a:fillRef idx="1">
          <a:scrgbClr r="0" g="0" b="0"/>
        </a:fillRef>
        <a:effectRef idx="0">
          <a:scrgbClr r="0" g="0" b="0"/>
        </a:effectRef>
        <a:fontRef idx="minor">
          <a:schemeClr val="lt1"/>
        </a:fontRef>
      </dsp:style>
    </dsp:sp>
    <dsp:sp modelId="{8C37FC31-B956-4E81-9BD9-8EBBE306D918}">
      <dsp:nvSpPr>
        <dsp:cNvPr id="0" name=""/>
        <dsp:cNvSpPr/>
      </dsp:nvSpPr>
      <dsp:spPr>
        <a:xfrm>
          <a:off x="2520583" y="1984842"/>
          <a:ext cx="2244396" cy="1500949"/>
        </a:xfrm>
        <a:prstGeom prst="roundRect">
          <a:avLst>
            <a:gd name="adj" fmla="val 10000"/>
          </a:avLst>
        </a:prstGeom>
        <a:solidFill>
          <a:srgbClr val="7072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cs-CZ" sz="2400" b="1" kern="1200" dirty="0">
              <a:solidFill>
                <a:srgbClr val="97BE0E"/>
              </a:solidFill>
            </a:rPr>
            <a:t>Během věznění zadlužení roste</a:t>
          </a:r>
        </a:p>
      </dsp:txBody>
      <dsp:txXfrm>
        <a:off x="2564544" y="2028803"/>
        <a:ext cx="2156474" cy="1413027"/>
      </dsp:txXfrm>
    </dsp:sp>
    <dsp:sp modelId="{5E7C137C-D221-4E82-95FA-9D8FDF59B36D}">
      <dsp:nvSpPr>
        <dsp:cNvPr id="0" name=""/>
        <dsp:cNvSpPr/>
      </dsp:nvSpPr>
      <dsp:spPr>
        <a:xfrm>
          <a:off x="5452897" y="1177627"/>
          <a:ext cx="2962974" cy="40770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endParaRPr lang="cs-CZ" sz="2000" b="1" kern="1200" dirty="0"/>
        </a:p>
        <a:p>
          <a:pPr marL="228600" lvl="1" indent="-228600" algn="l" defTabSz="889000">
            <a:lnSpc>
              <a:spcPct val="90000"/>
            </a:lnSpc>
            <a:spcBef>
              <a:spcPct val="0"/>
            </a:spcBef>
            <a:spcAft>
              <a:spcPct val="15000"/>
            </a:spcAft>
            <a:buChar char="••"/>
          </a:pPr>
          <a:r>
            <a:rPr lang="cs-CZ" sz="2000" b="1" kern="1200" dirty="0"/>
            <a:t>Extrémní zadlužení.</a:t>
          </a:r>
        </a:p>
        <a:p>
          <a:pPr marL="228600" lvl="1" indent="-228600" algn="l" defTabSz="889000">
            <a:lnSpc>
              <a:spcPct val="90000"/>
            </a:lnSpc>
            <a:spcBef>
              <a:spcPct val="0"/>
            </a:spcBef>
            <a:spcAft>
              <a:spcPct val="15000"/>
            </a:spcAft>
            <a:buChar char="••"/>
          </a:pPr>
          <a:r>
            <a:rPr lang="cs-CZ" sz="2000" b="1" kern="1200" dirty="0"/>
            <a:t>Snížené šance na trhu práce –záznam v RT.</a:t>
          </a:r>
        </a:p>
        <a:p>
          <a:pPr marL="228600" lvl="1" indent="-228600" algn="l" defTabSz="889000">
            <a:lnSpc>
              <a:spcPct val="90000"/>
            </a:lnSpc>
            <a:spcBef>
              <a:spcPct val="0"/>
            </a:spcBef>
            <a:spcAft>
              <a:spcPct val="15000"/>
            </a:spcAft>
            <a:buChar char="••"/>
          </a:pPr>
          <a:r>
            <a:rPr lang="cs-CZ" sz="2000" b="1" kern="1200" dirty="0"/>
            <a:t>Obecné překážky jako u ostatních předlužených.</a:t>
          </a:r>
        </a:p>
        <a:p>
          <a:pPr marL="228600" lvl="1" indent="-228600" algn="l" defTabSz="889000">
            <a:lnSpc>
              <a:spcPct val="90000"/>
            </a:lnSpc>
            <a:spcBef>
              <a:spcPct val="0"/>
            </a:spcBef>
            <a:spcAft>
              <a:spcPct val="15000"/>
            </a:spcAft>
            <a:buChar char="••"/>
          </a:pPr>
          <a:r>
            <a:rPr lang="cs-CZ" sz="2000" b="1" kern="1200" dirty="0"/>
            <a:t>Omezené či zkreslené informace.</a:t>
          </a:r>
        </a:p>
        <a:p>
          <a:pPr marL="228600" lvl="1" indent="-228600" algn="l" defTabSz="889000">
            <a:lnSpc>
              <a:spcPct val="90000"/>
            </a:lnSpc>
            <a:spcBef>
              <a:spcPct val="0"/>
            </a:spcBef>
            <a:spcAft>
              <a:spcPct val="15000"/>
            </a:spcAft>
            <a:buChar char="••"/>
          </a:pPr>
          <a:r>
            <a:rPr lang="cs-CZ" sz="2000" b="1" kern="1200" dirty="0"/>
            <a:t>Specifické dluhy.</a:t>
          </a:r>
        </a:p>
      </dsp:txBody>
      <dsp:txXfrm>
        <a:off x="5539680" y="1264410"/>
        <a:ext cx="2789408" cy="3029829"/>
      </dsp:txXfrm>
    </dsp:sp>
    <dsp:sp modelId="{956E2B26-639F-4344-90BA-0EA8F54C8928}">
      <dsp:nvSpPr>
        <dsp:cNvPr id="0" name=""/>
        <dsp:cNvSpPr/>
      </dsp:nvSpPr>
      <dsp:spPr>
        <a:xfrm>
          <a:off x="5665503" y="0"/>
          <a:ext cx="2298948" cy="1614728"/>
        </a:xfrm>
        <a:prstGeom prst="roundRect">
          <a:avLst>
            <a:gd name="adj" fmla="val 10000"/>
          </a:avLst>
        </a:prstGeom>
        <a:solidFill>
          <a:srgbClr val="97BE0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cs-CZ" sz="2000" b="1" kern="1200" dirty="0">
              <a:solidFill>
                <a:schemeClr val="tx1"/>
              </a:solidFill>
            </a:rPr>
            <a:t>Zhoršená výchozí situace pro integraci do společnosti</a:t>
          </a:r>
        </a:p>
      </dsp:txBody>
      <dsp:txXfrm>
        <a:off x="5712797" y="47294"/>
        <a:ext cx="2204360" cy="1520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E996C-93DC-418B-9AF5-A5141A6039B7}">
      <dsp:nvSpPr>
        <dsp:cNvPr id="0" name=""/>
        <dsp:cNvSpPr/>
      </dsp:nvSpPr>
      <dsp:spPr>
        <a:xfrm rot="16200000">
          <a:off x="-876864" y="950188"/>
          <a:ext cx="5257826" cy="3501459"/>
        </a:xfrm>
        <a:prstGeom prst="downArrow">
          <a:avLst>
            <a:gd name="adj1" fmla="val 50000"/>
            <a:gd name="adj2" fmla="val 35000"/>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cs-CZ" sz="2400" b="1" kern="1200" dirty="0"/>
            <a:t>PŘED NOVELOU: na splnění podmínek z důvodu nízkého příjmu </a:t>
          </a:r>
          <a:r>
            <a:rPr lang="cs-CZ" sz="2400" b="1" kern="1200" dirty="0">
              <a:solidFill>
                <a:srgbClr val="FF0000"/>
              </a:solidFill>
            </a:rPr>
            <a:t>nedosahuje</a:t>
          </a:r>
          <a:r>
            <a:rPr lang="cs-CZ" sz="2400" b="1" kern="1200" dirty="0"/>
            <a:t>. </a:t>
          </a:r>
        </a:p>
      </dsp:txBody>
      <dsp:txXfrm rot="5400000">
        <a:off x="1320" y="1386460"/>
        <a:ext cx="2888704" cy="2628913"/>
      </dsp:txXfrm>
    </dsp:sp>
    <dsp:sp modelId="{F23E501E-16FC-41C4-8EC3-A0738DECE3B1}">
      <dsp:nvSpPr>
        <dsp:cNvPr id="0" name=""/>
        <dsp:cNvSpPr/>
      </dsp:nvSpPr>
      <dsp:spPr>
        <a:xfrm rot="5400000">
          <a:off x="2891845" y="950188"/>
          <a:ext cx="5257826" cy="3501459"/>
        </a:xfrm>
        <a:prstGeom prst="downArrow">
          <a:avLst>
            <a:gd name="adj1" fmla="val 50000"/>
            <a:gd name="adj2" fmla="val 35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cs-CZ" sz="2400" b="1" kern="1200" dirty="0"/>
            <a:t>PO NOVELE: překážkou zůstává </a:t>
          </a:r>
          <a:r>
            <a:rPr lang="cs-CZ" sz="2400" b="1" kern="1200" dirty="0">
              <a:solidFill>
                <a:srgbClr val="FF0000"/>
              </a:solidFill>
            </a:rPr>
            <a:t>příliš nízká nezabavitelná částka </a:t>
          </a:r>
          <a:r>
            <a:rPr lang="cs-CZ" sz="2400" b="1" kern="1200" dirty="0"/>
            <a:t>a rostoucí náklady na bydlení. Oddlužení by </a:t>
          </a:r>
          <a:r>
            <a:rPr lang="cs-CZ" sz="2400" b="1" kern="1200" dirty="0">
              <a:solidFill>
                <a:srgbClr val="FF0000"/>
              </a:solidFill>
            </a:rPr>
            <a:t>nezvládl</a:t>
          </a:r>
          <a:r>
            <a:rPr lang="cs-CZ" sz="2400" b="1" kern="1200" dirty="0"/>
            <a:t>.</a:t>
          </a:r>
        </a:p>
      </dsp:txBody>
      <dsp:txXfrm rot="-5400000">
        <a:off x="4382784" y="1386461"/>
        <a:ext cx="2888704" cy="26289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315CF-444D-4ACC-A956-D7758BC75224}">
      <dsp:nvSpPr>
        <dsp:cNvPr id="0" name=""/>
        <dsp:cNvSpPr/>
      </dsp:nvSpPr>
      <dsp:spPr>
        <a:xfrm>
          <a:off x="3616" y="651023"/>
          <a:ext cx="3162448" cy="3162448"/>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4040" tIns="34290" rIns="174040" bIns="34290" numCol="1" spcCol="1270" anchor="ctr" anchorCtr="0">
          <a:noAutofit/>
        </a:bodyPr>
        <a:lstStyle/>
        <a:p>
          <a:pPr lvl="0" algn="ctr" defTabSz="1200150" rtl="0">
            <a:lnSpc>
              <a:spcPct val="90000"/>
            </a:lnSpc>
            <a:spcBef>
              <a:spcPct val="0"/>
            </a:spcBef>
            <a:spcAft>
              <a:spcPct val="35000"/>
            </a:spcAft>
          </a:pPr>
          <a:r>
            <a:rPr lang="cs-CZ" sz="2700" b="0" kern="1200" dirty="0"/>
            <a:t>Ochrana nezabavitelné částky na účtu povinného.</a:t>
          </a:r>
          <a:endParaRPr lang="cs-CZ" sz="2700" kern="1200" dirty="0"/>
        </a:p>
      </dsp:txBody>
      <dsp:txXfrm>
        <a:off x="466746" y="1114153"/>
        <a:ext cx="2236188" cy="2236188"/>
      </dsp:txXfrm>
    </dsp:sp>
    <dsp:sp modelId="{DA0AAEB3-94DD-4C9E-A7EC-D81E65F6509B}">
      <dsp:nvSpPr>
        <dsp:cNvPr id="0" name=""/>
        <dsp:cNvSpPr/>
      </dsp:nvSpPr>
      <dsp:spPr>
        <a:xfrm>
          <a:off x="2533575" y="651023"/>
          <a:ext cx="3162448" cy="3162448"/>
        </a:xfrm>
        <a:prstGeom prst="ellipse">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4040" tIns="34290" rIns="174040" bIns="34290" numCol="1" spcCol="1270" anchor="ctr" anchorCtr="0">
          <a:noAutofit/>
        </a:bodyPr>
        <a:lstStyle/>
        <a:p>
          <a:pPr lvl="0" algn="ctr" defTabSz="1200150" rtl="0">
            <a:lnSpc>
              <a:spcPct val="90000"/>
            </a:lnSpc>
            <a:spcBef>
              <a:spcPct val="0"/>
            </a:spcBef>
            <a:spcAft>
              <a:spcPct val="35000"/>
            </a:spcAft>
          </a:pPr>
          <a:r>
            <a:rPr lang="cs-CZ" sz="2700" b="0" kern="1200" dirty="0"/>
            <a:t>Rozšíření možnosti oddlužení</a:t>
          </a:r>
          <a:endParaRPr lang="cs-CZ" sz="2700" kern="1200" dirty="0"/>
        </a:p>
      </dsp:txBody>
      <dsp:txXfrm>
        <a:off x="2996705" y="1114153"/>
        <a:ext cx="2236188" cy="2236188"/>
      </dsp:txXfrm>
    </dsp:sp>
    <dsp:sp modelId="{38647C80-D78D-4B71-9B06-1F99966FFCE6}">
      <dsp:nvSpPr>
        <dsp:cNvPr id="0" name=""/>
        <dsp:cNvSpPr/>
      </dsp:nvSpPr>
      <dsp:spPr>
        <a:xfrm>
          <a:off x="5063534" y="651023"/>
          <a:ext cx="3162448" cy="3162448"/>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4040" tIns="34290" rIns="174040" bIns="34290" numCol="1" spcCol="1270" anchor="ctr" anchorCtr="0">
          <a:noAutofit/>
        </a:bodyPr>
        <a:lstStyle/>
        <a:p>
          <a:pPr lvl="0" algn="ctr" defTabSz="1200150" rtl="0">
            <a:lnSpc>
              <a:spcPct val="90000"/>
            </a:lnSpc>
            <a:spcBef>
              <a:spcPct val="0"/>
            </a:spcBef>
            <a:spcAft>
              <a:spcPct val="35000"/>
            </a:spcAft>
          </a:pPr>
          <a:r>
            <a:rPr lang="cs-CZ" sz="2700" b="0" kern="1200" dirty="0"/>
            <a:t>Zvýšení nezabavitelné částky při exekuci srážek ze mzdy.</a:t>
          </a:r>
          <a:endParaRPr lang="cs-CZ" sz="2700" kern="1200" dirty="0"/>
        </a:p>
      </dsp:txBody>
      <dsp:txXfrm>
        <a:off x="5526664" y="1114153"/>
        <a:ext cx="2236188" cy="2236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C1161-C651-4FB5-AE70-C2B6E78076A3}">
      <dsp:nvSpPr>
        <dsp:cNvPr id="0" name=""/>
        <dsp:cNvSpPr/>
      </dsp:nvSpPr>
      <dsp:spPr>
        <a:xfrm>
          <a:off x="0" y="0"/>
          <a:ext cx="8784976" cy="5799594"/>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2340000" bIns="2124000" numCol="1" spcCol="1270" anchor="ctr" anchorCtr="0">
          <a:noAutofit/>
        </a:bodyPr>
        <a:lstStyle/>
        <a:p>
          <a:pPr lvl="0" algn="ctr" defTabSz="1066800">
            <a:lnSpc>
              <a:spcPct val="90000"/>
            </a:lnSpc>
            <a:spcBef>
              <a:spcPct val="0"/>
            </a:spcBef>
            <a:spcAft>
              <a:spcPct val="35000"/>
            </a:spcAft>
          </a:pPr>
          <a:r>
            <a:rPr lang="cs-CZ" sz="2400" b="1" kern="1200" dirty="0">
              <a:solidFill>
                <a:srgbClr val="707273"/>
              </a:solidFill>
            </a:rPr>
            <a:t>Děkujeme za pozornost</a:t>
          </a:r>
        </a:p>
        <a:p>
          <a:pPr lvl="0" algn="ctr" defTabSz="1066800">
            <a:lnSpc>
              <a:spcPct val="90000"/>
            </a:lnSpc>
            <a:spcBef>
              <a:spcPct val="0"/>
            </a:spcBef>
            <a:spcAft>
              <a:spcPct val="35000"/>
            </a:spcAft>
          </a:pPr>
          <a:r>
            <a:rPr lang="cs-CZ" sz="2400" b="1" kern="1200" dirty="0">
              <a:solidFill>
                <a:srgbClr val="707273"/>
              </a:solidFill>
              <a:latin typeface="+mn-lt"/>
            </a:rPr>
            <a:t>Pavla Aschermannová</a:t>
          </a:r>
        </a:p>
        <a:p>
          <a:pPr lvl="0" algn="ctr" defTabSz="1066800">
            <a:lnSpc>
              <a:spcPct val="90000"/>
            </a:lnSpc>
            <a:spcBef>
              <a:spcPct val="0"/>
            </a:spcBef>
            <a:spcAft>
              <a:spcPct val="35000"/>
            </a:spcAft>
          </a:pPr>
          <a:r>
            <a:rPr lang="cs-CZ" sz="3200" b="1" kern="1200" dirty="0">
              <a:solidFill>
                <a:srgbClr val="707273"/>
              </a:solidFill>
              <a:latin typeface="Arial Narrow"/>
            </a:rPr>
            <a:t>www.rubikoncentrum.cz</a:t>
          </a:r>
        </a:p>
        <a:p>
          <a:pPr lvl="0" algn="ctr" defTabSz="1066800">
            <a:lnSpc>
              <a:spcPct val="90000"/>
            </a:lnSpc>
            <a:spcBef>
              <a:spcPct val="0"/>
            </a:spcBef>
            <a:spcAft>
              <a:spcPct val="35000"/>
            </a:spcAft>
          </a:pPr>
          <a:endParaRPr lang="cs-CZ" sz="3600" kern="1200" dirty="0"/>
        </a:p>
      </dsp:txBody>
      <dsp:txXfrm>
        <a:off x="2336954" y="0"/>
        <a:ext cx="6448021" cy="5799594"/>
      </dsp:txXfrm>
    </dsp:sp>
    <dsp:sp modelId="{687E1AC7-C672-4E0C-9641-A09405CC756A}">
      <dsp:nvSpPr>
        <dsp:cNvPr id="0" name=""/>
        <dsp:cNvSpPr/>
      </dsp:nvSpPr>
      <dsp:spPr>
        <a:xfrm>
          <a:off x="1152124" y="3024349"/>
          <a:ext cx="6543805" cy="252764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dirty="0"/>
          </a:p>
        </p:txBody>
      </p:sp>
      <p:sp>
        <p:nvSpPr>
          <p:cNvPr id="6147" name="Rectangle 3"/>
          <p:cNvSpPr>
            <a:spLocks noGrp="1" noChangeArrowheads="1"/>
          </p:cNvSpPr>
          <p:nvPr>
            <p:ph type="dt" sz="quarter"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dirty="0"/>
          </a:p>
        </p:txBody>
      </p:sp>
      <p:sp>
        <p:nvSpPr>
          <p:cNvPr id="6148" name="Rectangle 4"/>
          <p:cNvSpPr>
            <a:spLocks noGrp="1" noChangeArrowheads="1"/>
          </p:cNvSpPr>
          <p:nvPr>
            <p:ph type="ftr" sz="quarter" idx="2"/>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dirty="0"/>
          </a:p>
        </p:txBody>
      </p:sp>
      <p:sp>
        <p:nvSpPr>
          <p:cNvPr id="6149" name="Rectangle 5"/>
          <p:cNvSpPr>
            <a:spLocks noGrp="1" noChangeArrowheads="1"/>
          </p:cNvSpPr>
          <p:nvPr>
            <p:ph type="sldNum" sz="quarter" idx="3"/>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7EBE7E5-C900-44DB-8173-5F53EF776E31}" type="slidenum">
              <a:rPr lang="cs-CZ"/>
              <a:pPr>
                <a:defRPr/>
              </a:pPr>
              <a:t>‹#›</a:t>
            </a:fld>
            <a:endParaRPr lang="cs-CZ" dirty="0"/>
          </a:p>
        </p:txBody>
      </p:sp>
    </p:spTree>
    <p:extLst>
      <p:ext uri="{BB962C8B-B14F-4D97-AF65-F5344CB8AC3E}">
        <p14:creationId xmlns:p14="http://schemas.microsoft.com/office/powerpoint/2010/main" val="1644285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dirty="0"/>
          </a:p>
        </p:txBody>
      </p:sp>
      <p:sp>
        <p:nvSpPr>
          <p:cNvPr id="3075"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dirty="0"/>
          </a:p>
        </p:txBody>
      </p:sp>
      <p:sp>
        <p:nvSpPr>
          <p:cNvPr id="11268"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dirty="0"/>
          </a:p>
        </p:txBody>
      </p:sp>
      <p:sp>
        <p:nvSpPr>
          <p:cNvPr id="3079"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537DA80-6D18-4BF7-9313-9A002A6B4DC4}" type="slidenum">
              <a:rPr lang="cs-CZ"/>
              <a:pPr>
                <a:defRPr/>
              </a:pPr>
              <a:t>‹#›</a:t>
            </a:fld>
            <a:endParaRPr lang="cs-CZ" dirty="0"/>
          </a:p>
        </p:txBody>
      </p:sp>
    </p:spTree>
    <p:extLst>
      <p:ext uri="{BB962C8B-B14F-4D97-AF65-F5344CB8AC3E}">
        <p14:creationId xmlns:p14="http://schemas.microsoft.com/office/powerpoint/2010/main" val="1052684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60BB88A-575A-4EB5-8F82-672BFF5FD929}" type="slidenum">
              <a:rPr lang="cs-CZ" smtClean="0"/>
              <a:pPr/>
              <a:t>1</a:t>
            </a:fld>
            <a:endParaRPr lang="cs-CZ"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a:ln/>
        </p:spPr>
      </p:sp>
      <p:sp>
        <p:nvSpPr>
          <p:cNvPr id="14339" name="Zástupný symbol pro poznámky 2"/>
          <p:cNvSpPr>
            <a:spLocks noGrp="1"/>
          </p:cNvSpPr>
          <p:nvPr>
            <p:ph type="body" idx="1"/>
          </p:nvPr>
        </p:nvSpPr>
        <p:spPr>
          <a:noFill/>
          <a:ln/>
        </p:spPr>
        <p:txBody>
          <a:bodyPr/>
          <a:lstStyle/>
          <a:p>
            <a:endParaRPr lang="cs-CZ" dirty="0"/>
          </a:p>
        </p:txBody>
      </p:sp>
      <p:sp>
        <p:nvSpPr>
          <p:cNvPr id="14340" name="Zástupný symbol pro číslo snímku 3"/>
          <p:cNvSpPr>
            <a:spLocks noGrp="1"/>
          </p:cNvSpPr>
          <p:nvPr>
            <p:ph type="sldNum" sz="quarter" idx="5"/>
          </p:nvPr>
        </p:nvSpPr>
        <p:spPr>
          <a:noFill/>
        </p:spPr>
        <p:txBody>
          <a:bodyPr/>
          <a:lstStyle/>
          <a:p>
            <a:fld id="{3EA7E000-6C57-49F4-B1EF-B3476CC66F67}" type="slidenum">
              <a:rPr lang="cs-CZ" smtClean="0"/>
              <a:pPr/>
              <a:t>11</a:t>
            </a:fld>
            <a:endParaRPr lang="cs-CZ" dirty="0"/>
          </a:p>
        </p:txBody>
      </p:sp>
    </p:spTree>
    <p:extLst>
      <p:ext uri="{BB962C8B-B14F-4D97-AF65-F5344CB8AC3E}">
        <p14:creationId xmlns:p14="http://schemas.microsoft.com/office/powerpoint/2010/main" val="248182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a:ln/>
        </p:spPr>
      </p:sp>
      <p:sp>
        <p:nvSpPr>
          <p:cNvPr id="14339" name="Zástupný symbol pro poznámky 2"/>
          <p:cNvSpPr>
            <a:spLocks noGrp="1"/>
          </p:cNvSpPr>
          <p:nvPr>
            <p:ph type="body" idx="1"/>
          </p:nvPr>
        </p:nvSpPr>
        <p:spPr>
          <a:noFill/>
          <a:ln/>
        </p:spPr>
        <p:txBody>
          <a:bodyPr/>
          <a:lstStyle/>
          <a:p>
            <a:endParaRPr lang="cs-CZ" dirty="0"/>
          </a:p>
        </p:txBody>
      </p:sp>
      <p:sp>
        <p:nvSpPr>
          <p:cNvPr id="14340" name="Zástupný symbol pro číslo snímku 3"/>
          <p:cNvSpPr>
            <a:spLocks noGrp="1"/>
          </p:cNvSpPr>
          <p:nvPr>
            <p:ph type="sldNum" sz="quarter" idx="5"/>
          </p:nvPr>
        </p:nvSpPr>
        <p:spPr>
          <a:noFill/>
        </p:spPr>
        <p:txBody>
          <a:bodyPr/>
          <a:lstStyle/>
          <a:p>
            <a:fld id="{3EA7E000-6C57-49F4-B1EF-B3476CC66F67}" type="slidenum">
              <a:rPr lang="cs-CZ" smtClean="0"/>
              <a:pPr/>
              <a:t>12</a:t>
            </a:fld>
            <a:endParaRPr lang="cs-CZ" dirty="0"/>
          </a:p>
        </p:txBody>
      </p:sp>
    </p:spTree>
    <p:extLst>
      <p:ext uri="{BB962C8B-B14F-4D97-AF65-F5344CB8AC3E}">
        <p14:creationId xmlns:p14="http://schemas.microsoft.com/office/powerpoint/2010/main" val="248182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a:ln/>
        </p:spPr>
      </p:sp>
      <p:sp>
        <p:nvSpPr>
          <p:cNvPr id="14339" name="Zástupný symbol pro poznámky 2"/>
          <p:cNvSpPr>
            <a:spLocks noGrp="1"/>
          </p:cNvSpPr>
          <p:nvPr>
            <p:ph type="body" idx="1"/>
          </p:nvPr>
        </p:nvSpPr>
        <p:spPr>
          <a:noFill/>
          <a:ln/>
        </p:spPr>
        <p:txBody>
          <a:bodyPr/>
          <a:lstStyle/>
          <a:p>
            <a:endParaRPr lang="cs-CZ" dirty="0"/>
          </a:p>
        </p:txBody>
      </p:sp>
      <p:sp>
        <p:nvSpPr>
          <p:cNvPr id="14340" name="Zástupný symbol pro číslo snímku 3"/>
          <p:cNvSpPr>
            <a:spLocks noGrp="1"/>
          </p:cNvSpPr>
          <p:nvPr>
            <p:ph type="sldNum" sz="quarter" idx="5"/>
          </p:nvPr>
        </p:nvSpPr>
        <p:spPr>
          <a:noFill/>
        </p:spPr>
        <p:txBody>
          <a:bodyPr/>
          <a:lstStyle/>
          <a:p>
            <a:fld id="{3EA7E000-6C57-49F4-B1EF-B3476CC66F67}" type="slidenum">
              <a:rPr lang="cs-CZ" smtClean="0"/>
              <a:pPr/>
              <a:t>13</a:t>
            </a:fld>
            <a:endParaRPr lang="cs-CZ" dirty="0"/>
          </a:p>
        </p:txBody>
      </p:sp>
    </p:spTree>
    <p:extLst>
      <p:ext uri="{BB962C8B-B14F-4D97-AF65-F5344CB8AC3E}">
        <p14:creationId xmlns:p14="http://schemas.microsoft.com/office/powerpoint/2010/main" val="248182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a:ln/>
        </p:spPr>
      </p:sp>
      <p:sp>
        <p:nvSpPr>
          <p:cNvPr id="14339" name="Zástupný symbol pro poznámky 2"/>
          <p:cNvSpPr>
            <a:spLocks noGrp="1"/>
          </p:cNvSpPr>
          <p:nvPr>
            <p:ph type="body" idx="1"/>
          </p:nvPr>
        </p:nvSpPr>
        <p:spPr>
          <a:noFill/>
          <a:ln/>
        </p:spPr>
        <p:txBody>
          <a:bodyPr/>
          <a:lstStyle/>
          <a:p>
            <a:endParaRPr lang="cs-CZ" dirty="0"/>
          </a:p>
        </p:txBody>
      </p:sp>
      <p:sp>
        <p:nvSpPr>
          <p:cNvPr id="14340" name="Zástupný symbol pro číslo snímku 3"/>
          <p:cNvSpPr>
            <a:spLocks noGrp="1"/>
          </p:cNvSpPr>
          <p:nvPr>
            <p:ph type="sldNum" sz="quarter" idx="5"/>
          </p:nvPr>
        </p:nvSpPr>
        <p:spPr>
          <a:noFill/>
        </p:spPr>
        <p:txBody>
          <a:bodyPr/>
          <a:lstStyle/>
          <a:p>
            <a:fld id="{3EA7E000-6C57-49F4-B1EF-B3476CC66F67}" type="slidenum">
              <a:rPr lang="cs-CZ" smtClean="0"/>
              <a:pPr/>
              <a:t>14</a:t>
            </a:fld>
            <a:endParaRPr lang="cs-CZ" dirty="0"/>
          </a:p>
        </p:txBody>
      </p:sp>
    </p:spTree>
    <p:extLst>
      <p:ext uri="{BB962C8B-B14F-4D97-AF65-F5344CB8AC3E}">
        <p14:creationId xmlns:p14="http://schemas.microsoft.com/office/powerpoint/2010/main" val="248182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a:ln/>
        </p:spPr>
      </p:sp>
      <p:sp>
        <p:nvSpPr>
          <p:cNvPr id="14339" name="Zástupný symbol pro poznámky 2"/>
          <p:cNvSpPr>
            <a:spLocks noGrp="1"/>
          </p:cNvSpPr>
          <p:nvPr>
            <p:ph type="body" idx="1"/>
          </p:nvPr>
        </p:nvSpPr>
        <p:spPr>
          <a:noFill/>
          <a:ln/>
        </p:spPr>
        <p:txBody>
          <a:bodyPr/>
          <a:lstStyle/>
          <a:p>
            <a:endParaRPr lang="cs-CZ" dirty="0"/>
          </a:p>
        </p:txBody>
      </p:sp>
      <p:sp>
        <p:nvSpPr>
          <p:cNvPr id="14340" name="Zástupný symbol pro číslo snímku 3"/>
          <p:cNvSpPr>
            <a:spLocks noGrp="1"/>
          </p:cNvSpPr>
          <p:nvPr>
            <p:ph type="sldNum" sz="quarter" idx="5"/>
          </p:nvPr>
        </p:nvSpPr>
        <p:spPr>
          <a:noFill/>
        </p:spPr>
        <p:txBody>
          <a:bodyPr/>
          <a:lstStyle/>
          <a:p>
            <a:fld id="{3EA7E000-6C57-49F4-B1EF-B3476CC66F67}" type="slidenum">
              <a:rPr lang="cs-CZ" smtClean="0"/>
              <a:pPr/>
              <a:t>15</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467333DD-25E1-4400-BE1D-940406486CE0}" type="slidenum">
              <a:rPr lang="cs-CZ"/>
              <a:pPr>
                <a:defRPr/>
              </a:pPr>
              <a:t>‹#›</a:t>
            </a:fld>
            <a:endParaRPr lang="cs-CZ"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483520C7-C628-4CD7-B670-4A489A75D0E2}" type="slidenum">
              <a:rPr lang="cs-CZ"/>
              <a:pPr>
                <a:defRPr/>
              </a:pPr>
              <a:t>‹#›</a:t>
            </a:fld>
            <a:endParaRPr lang="cs-CZ"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38925" y="404813"/>
            <a:ext cx="2058988" cy="57499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404813"/>
            <a:ext cx="6029325" cy="57499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EEE854B-BF3A-46AA-B13C-795FE3A1C188}" type="slidenum">
              <a:rPr lang="cs-CZ"/>
              <a:pPr>
                <a:defRPr/>
              </a:pPr>
              <a:t>‹#›</a:t>
            </a:fld>
            <a:endParaRPr lang="cs-CZ"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CF9131-A0C0-46D6-8E8F-B2F96E04A91D}" type="slidenum">
              <a:rPr lang="cs-CZ" altLang="cs-CZ">
                <a:solidFill>
                  <a:srgbClr val="000000"/>
                </a:solidFill>
              </a:rPr>
              <a:pPr>
                <a:defRPr/>
              </a:pPr>
              <a:t>‹#›</a:t>
            </a:fld>
            <a:endParaRPr lang="cs-CZ" altLang="cs-CZ" dirty="0">
              <a:solidFill>
                <a:srgbClr val="000000"/>
              </a:solidFill>
            </a:endParaRPr>
          </a:p>
        </p:txBody>
      </p:sp>
    </p:spTree>
    <p:extLst>
      <p:ext uri="{BB962C8B-B14F-4D97-AF65-F5344CB8AC3E}">
        <p14:creationId xmlns:p14="http://schemas.microsoft.com/office/powerpoint/2010/main" val="110916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7D6E57-55B8-4152-8A1E-1B616ADA5479}" type="slidenum">
              <a:rPr lang="cs-CZ" altLang="cs-CZ">
                <a:solidFill>
                  <a:srgbClr val="000000"/>
                </a:solidFill>
              </a:rPr>
              <a:pPr>
                <a:defRPr/>
              </a:pPr>
              <a:t>‹#›</a:t>
            </a:fld>
            <a:endParaRPr lang="cs-CZ" altLang="cs-CZ" dirty="0">
              <a:solidFill>
                <a:srgbClr val="000000"/>
              </a:solidFill>
            </a:endParaRPr>
          </a:p>
        </p:txBody>
      </p:sp>
    </p:spTree>
    <p:extLst>
      <p:ext uri="{BB962C8B-B14F-4D97-AF65-F5344CB8AC3E}">
        <p14:creationId xmlns:p14="http://schemas.microsoft.com/office/powerpoint/2010/main" val="3786796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85289E-849E-4ED1-8C2E-83DA48C9916D}" type="slidenum">
              <a:rPr lang="cs-CZ" altLang="cs-CZ">
                <a:solidFill>
                  <a:srgbClr val="000000"/>
                </a:solidFill>
              </a:rPr>
              <a:pPr>
                <a:defRPr/>
              </a:pPr>
              <a:t>‹#›</a:t>
            </a:fld>
            <a:endParaRPr lang="cs-CZ" altLang="cs-CZ" dirty="0">
              <a:solidFill>
                <a:srgbClr val="000000"/>
              </a:solidFill>
            </a:endParaRPr>
          </a:p>
        </p:txBody>
      </p:sp>
    </p:spTree>
    <p:extLst>
      <p:ext uri="{BB962C8B-B14F-4D97-AF65-F5344CB8AC3E}">
        <p14:creationId xmlns:p14="http://schemas.microsoft.com/office/powerpoint/2010/main" val="337994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56514A-FDB4-4E71-982D-D7C211BFD920}" type="slidenum">
              <a:rPr lang="cs-CZ" altLang="cs-CZ">
                <a:solidFill>
                  <a:srgbClr val="000000"/>
                </a:solidFill>
              </a:rPr>
              <a:pPr>
                <a:defRPr/>
              </a:pPr>
              <a:t>‹#›</a:t>
            </a:fld>
            <a:endParaRPr lang="cs-CZ" altLang="cs-CZ" dirty="0">
              <a:solidFill>
                <a:srgbClr val="000000"/>
              </a:solidFill>
            </a:endParaRPr>
          </a:p>
        </p:txBody>
      </p:sp>
    </p:spTree>
    <p:extLst>
      <p:ext uri="{BB962C8B-B14F-4D97-AF65-F5344CB8AC3E}">
        <p14:creationId xmlns:p14="http://schemas.microsoft.com/office/powerpoint/2010/main" val="734081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5C8DB03-D251-4093-B2EB-BC585C16F2BA}" type="slidenum">
              <a:rPr lang="cs-CZ" altLang="cs-CZ">
                <a:solidFill>
                  <a:srgbClr val="000000"/>
                </a:solidFill>
              </a:rPr>
              <a:pPr>
                <a:defRPr/>
              </a:pPr>
              <a:t>‹#›</a:t>
            </a:fld>
            <a:endParaRPr lang="cs-CZ" altLang="cs-CZ" dirty="0">
              <a:solidFill>
                <a:srgbClr val="000000"/>
              </a:solidFill>
            </a:endParaRPr>
          </a:p>
        </p:txBody>
      </p:sp>
    </p:spTree>
    <p:extLst>
      <p:ext uri="{BB962C8B-B14F-4D97-AF65-F5344CB8AC3E}">
        <p14:creationId xmlns:p14="http://schemas.microsoft.com/office/powerpoint/2010/main" val="1174781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6D6F642-98BA-47C6-A4F6-DB663D815A51}" type="slidenum">
              <a:rPr lang="cs-CZ" altLang="cs-CZ">
                <a:solidFill>
                  <a:srgbClr val="000000"/>
                </a:solidFill>
              </a:rPr>
              <a:pPr>
                <a:defRPr/>
              </a:pPr>
              <a:t>‹#›</a:t>
            </a:fld>
            <a:endParaRPr lang="cs-CZ" altLang="cs-CZ" dirty="0">
              <a:solidFill>
                <a:srgbClr val="000000"/>
              </a:solidFill>
            </a:endParaRPr>
          </a:p>
        </p:txBody>
      </p:sp>
    </p:spTree>
    <p:extLst>
      <p:ext uri="{BB962C8B-B14F-4D97-AF65-F5344CB8AC3E}">
        <p14:creationId xmlns:p14="http://schemas.microsoft.com/office/powerpoint/2010/main" val="2246127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D3E450B-9EFE-431B-9E92-8739EDB99331}" type="slidenum">
              <a:rPr lang="cs-CZ" altLang="cs-CZ">
                <a:solidFill>
                  <a:srgbClr val="000000"/>
                </a:solidFill>
              </a:rPr>
              <a:pPr>
                <a:defRPr/>
              </a:pPr>
              <a:t>‹#›</a:t>
            </a:fld>
            <a:endParaRPr lang="cs-CZ" altLang="cs-CZ" dirty="0">
              <a:solidFill>
                <a:srgbClr val="000000"/>
              </a:solidFill>
            </a:endParaRPr>
          </a:p>
        </p:txBody>
      </p:sp>
    </p:spTree>
    <p:extLst>
      <p:ext uri="{BB962C8B-B14F-4D97-AF65-F5344CB8AC3E}">
        <p14:creationId xmlns:p14="http://schemas.microsoft.com/office/powerpoint/2010/main" val="3899424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F89DC-375E-404F-B87D-AA521925C5E3}" type="slidenum">
              <a:rPr lang="cs-CZ" altLang="cs-CZ">
                <a:solidFill>
                  <a:srgbClr val="000000"/>
                </a:solidFill>
              </a:rPr>
              <a:pPr>
                <a:defRPr/>
              </a:pPr>
              <a:t>‹#›</a:t>
            </a:fld>
            <a:endParaRPr lang="cs-CZ" altLang="cs-CZ" dirty="0">
              <a:solidFill>
                <a:srgbClr val="000000"/>
              </a:solidFill>
            </a:endParaRPr>
          </a:p>
        </p:txBody>
      </p:sp>
    </p:spTree>
    <p:extLst>
      <p:ext uri="{BB962C8B-B14F-4D97-AF65-F5344CB8AC3E}">
        <p14:creationId xmlns:p14="http://schemas.microsoft.com/office/powerpoint/2010/main" val="344792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2E2843C9-2C7D-4F29-A1FA-56276C2044B6}" type="slidenum">
              <a:rPr lang="cs-CZ"/>
              <a:pPr>
                <a:defRPr/>
              </a:pPr>
              <a:t>‹#›</a:t>
            </a:fld>
            <a:endParaRPr lang="cs-CZ"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6C451A-7F86-42D5-8683-7D7D7C1436EE}" type="slidenum">
              <a:rPr lang="cs-CZ" altLang="cs-CZ">
                <a:solidFill>
                  <a:srgbClr val="000000"/>
                </a:solidFill>
              </a:rPr>
              <a:pPr>
                <a:defRPr/>
              </a:pPr>
              <a:t>‹#›</a:t>
            </a:fld>
            <a:endParaRPr lang="cs-CZ" altLang="cs-CZ" dirty="0">
              <a:solidFill>
                <a:srgbClr val="000000"/>
              </a:solidFill>
            </a:endParaRPr>
          </a:p>
        </p:txBody>
      </p:sp>
    </p:spTree>
    <p:extLst>
      <p:ext uri="{BB962C8B-B14F-4D97-AF65-F5344CB8AC3E}">
        <p14:creationId xmlns:p14="http://schemas.microsoft.com/office/powerpoint/2010/main" val="4171595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1DC433-C070-4861-92FE-C71C081DF5B3}" type="slidenum">
              <a:rPr lang="cs-CZ" altLang="cs-CZ">
                <a:solidFill>
                  <a:srgbClr val="000000"/>
                </a:solidFill>
              </a:rPr>
              <a:pPr>
                <a:defRPr/>
              </a:pPr>
              <a:t>‹#›</a:t>
            </a:fld>
            <a:endParaRPr lang="cs-CZ" altLang="cs-CZ" dirty="0">
              <a:solidFill>
                <a:srgbClr val="000000"/>
              </a:solidFill>
            </a:endParaRPr>
          </a:p>
        </p:txBody>
      </p:sp>
    </p:spTree>
    <p:extLst>
      <p:ext uri="{BB962C8B-B14F-4D97-AF65-F5344CB8AC3E}">
        <p14:creationId xmlns:p14="http://schemas.microsoft.com/office/powerpoint/2010/main" val="3971927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38925" y="404813"/>
            <a:ext cx="2058988" cy="57499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404813"/>
            <a:ext cx="6029325" cy="57499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F8812E-399E-449B-80A0-5B0DF2DE2A60}" type="slidenum">
              <a:rPr lang="cs-CZ" altLang="cs-CZ">
                <a:solidFill>
                  <a:srgbClr val="000000"/>
                </a:solidFill>
              </a:rPr>
              <a:pPr>
                <a:defRPr/>
              </a:pPr>
              <a:t>‹#›</a:t>
            </a:fld>
            <a:endParaRPr lang="cs-CZ" altLang="cs-CZ" dirty="0">
              <a:solidFill>
                <a:srgbClr val="000000"/>
              </a:solidFill>
            </a:endParaRPr>
          </a:p>
        </p:txBody>
      </p:sp>
    </p:spTree>
    <p:extLst>
      <p:ext uri="{BB962C8B-B14F-4D97-AF65-F5344CB8AC3E}">
        <p14:creationId xmlns:p14="http://schemas.microsoft.com/office/powerpoint/2010/main" val="339098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E9AC0DDD-A8DB-44F1-8F7E-2AFFBFB2BD41}" type="slidenum">
              <a:rPr lang="cs-CZ"/>
              <a:pPr>
                <a:defRPr/>
              </a:pPr>
              <a:t>‹#›</a:t>
            </a:fld>
            <a:endParaRPr lang="cs-CZ"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1F20AF92-2C15-4605-A6CC-88A8A2EC4539}" type="slidenum">
              <a:rPr lang="cs-CZ"/>
              <a:pPr>
                <a:defRPr/>
              </a:pPr>
              <a:t>‹#›</a:t>
            </a:fld>
            <a:endParaRPr lang="cs-CZ"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E510FA7C-8559-4D8D-931C-0BB0EA78BCB7}" type="slidenum">
              <a:rPr lang="cs-CZ"/>
              <a:pPr>
                <a:defRPr/>
              </a:pPr>
              <a:t>‹#›</a:t>
            </a:fld>
            <a:endParaRPr lang="cs-CZ"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EF55C083-73B6-48DE-8194-D51DF828545D}" type="slidenum">
              <a:rPr lang="cs-CZ"/>
              <a:pPr>
                <a:defRPr/>
              </a:pPr>
              <a:t>‹#›</a:t>
            </a:fld>
            <a:endParaRPr lang="cs-CZ"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5AD683C0-4C3A-4523-B718-92AE18AFFB15}" type="slidenum">
              <a:rPr lang="cs-CZ"/>
              <a:pPr>
                <a:defRPr/>
              </a:pPr>
              <a:t>‹#›</a:t>
            </a:fld>
            <a:endParaRPr lang="cs-CZ"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303DDF69-D057-495F-B036-16006A3BDD85}" type="slidenum">
              <a:rPr lang="cs-CZ"/>
              <a:pPr>
                <a:defRPr/>
              </a:pPr>
              <a:t>‹#›</a:t>
            </a:fld>
            <a:endParaRPr lang="cs-CZ"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8300B78-1D0F-4A01-8764-5B8DA91BA135}" type="slidenum">
              <a:rPr lang="cs-CZ"/>
              <a:pPr>
                <a:defRPr/>
              </a:pPr>
              <a:t>‹#›</a:t>
            </a:fld>
            <a:endParaRPr lang="cs-CZ"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zadi-1_ostatni"/>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404813"/>
            <a:ext cx="5699125" cy="503237"/>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cs-CZ"/>
              <a:t>Headline I.</a:t>
            </a:r>
          </a:p>
        </p:txBody>
      </p:sp>
      <p:sp>
        <p:nvSpPr>
          <p:cNvPr id="1028"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a:t>Headline II.</a:t>
            </a:r>
          </a:p>
          <a:p>
            <a:pPr lvl="1"/>
            <a:r>
              <a:rPr lang="cs-CZ"/>
              <a:t>Lorem ipsum dolor sit amet, consectetur adipiscing elit. Vestibulum convallis sagittis tincidunt. Duis vel vulputate mi. Sed quis nisl magna, vitae hendrerit velit. Curabitur eget urna tellus, quis tincidunt lacus. Nulla consequat velit nec nulla fermentum.</a:t>
            </a:r>
          </a:p>
          <a:p>
            <a:pPr lvl="2"/>
            <a:r>
              <a:rPr lang="cs-CZ"/>
              <a:t>Headline III.</a:t>
            </a:r>
          </a:p>
          <a:p>
            <a:pPr lvl="3"/>
            <a:r>
              <a:rPr lang="cs-CZ"/>
              <a:t>Aaa</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cs-CZ"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B9BB5E3-6E11-4432-BA2A-4F9DD68BD5A8}"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l" rtl="0" eaLnBrk="0" fontAlgn="base" hangingPunct="0">
        <a:spcBef>
          <a:spcPct val="0"/>
        </a:spcBef>
        <a:spcAft>
          <a:spcPct val="0"/>
        </a:spcAft>
        <a:defRPr sz="2700" b="1">
          <a:solidFill>
            <a:srgbClr val="000000"/>
          </a:solidFill>
          <a:latin typeface="+mj-lt"/>
          <a:ea typeface="+mj-ea"/>
          <a:cs typeface="+mj-cs"/>
        </a:defRPr>
      </a:lvl1pPr>
      <a:lvl2pPr algn="l" rtl="0" eaLnBrk="0" fontAlgn="base" hangingPunct="0">
        <a:spcBef>
          <a:spcPct val="0"/>
        </a:spcBef>
        <a:spcAft>
          <a:spcPct val="0"/>
        </a:spcAft>
        <a:defRPr sz="2700" b="1">
          <a:solidFill>
            <a:srgbClr val="000000"/>
          </a:solidFill>
          <a:latin typeface="Arial Narrow" pitchFamily="34" charset="0"/>
          <a:cs typeface="Arial" charset="0"/>
        </a:defRPr>
      </a:lvl2pPr>
      <a:lvl3pPr algn="l" rtl="0" eaLnBrk="0" fontAlgn="base" hangingPunct="0">
        <a:spcBef>
          <a:spcPct val="0"/>
        </a:spcBef>
        <a:spcAft>
          <a:spcPct val="0"/>
        </a:spcAft>
        <a:defRPr sz="2700" b="1">
          <a:solidFill>
            <a:srgbClr val="000000"/>
          </a:solidFill>
          <a:latin typeface="Arial Narrow" pitchFamily="34" charset="0"/>
          <a:cs typeface="Arial" charset="0"/>
        </a:defRPr>
      </a:lvl3pPr>
      <a:lvl4pPr algn="l" rtl="0" eaLnBrk="0" fontAlgn="base" hangingPunct="0">
        <a:spcBef>
          <a:spcPct val="0"/>
        </a:spcBef>
        <a:spcAft>
          <a:spcPct val="0"/>
        </a:spcAft>
        <a:defRPr sz="2700" b="1">
          <a:solidFill>
            <a:srgbClr val="000000"/>
          </a:solidFill>
          <a:latin typeface="Arial Narrow" pitchFamily="34" charset="0"/>
          <a:cs typeface="Arial" charset="0"/>
        </a:defRPr>
      </a:lvl4pPr>
      <a:lvl5pPr algn="l" rtl="0" eaLnBrk="0" fontAlgn="base" hangingPunct="0">
        <a:spcBef>
          <a:spcPct val="0"/>
        </a:spcBef>
        <a:spcAft>
          <a:spcPct val="0"/>
        </a:spcAft>
        <a:defRPr sz="2700" b="1">
          <a:solidFill>
            <a:srgbClr val="000000"/>
          </a:solidFill>
          <a:latin typeface="Arial Narrow" pitchFamily="34" charset="0"/>
          <a:cs typeface="Arial" charset="0"/>
        </a:defRPr>
      </a:lvl5pPr>
      <a:lvl6pPr marL="457200" algn="l" rtl="0" fontAlgn="base">
        <a:spcBef>
          <a:spcPct val="0"/>
        </a:spcBef>
        <a:spcAft>
          <a:spcPct val="0"/>
        </a:spcAft>
        <a:defRPr sz="2700" b="1">
          <a:solidFill>
            <a:srgbClr val="000000"/>
          </a:solidFill>
          <a:latin typeface="Arial Narrow" pitchFamily="34" charset="0"/>
          <a:cs typeface="Arial" charset="0"/>
        </a:defRPr>
      </a:lvl6pPr>
      <a:lvl7pPr marL="914400" algn="l" rtl="0" fontAlgn="base">
        <a:spcBef>
          <a:spcPct val="0"/>
        </a:spcBef>
        <a:spcAft>
          <a:spcPct val="0"/>
        </a:spcAft>
        <a:defRPr sz="2700" b="1">
          <a:solidFill>
            <a:srgbClr val="000000"/>
          </a:solidFill>
          <a:latin typeface="Arial Narrow" pitchFamily="34" charset="0"/>
          <a:cs typeface="Arial" charset="0"/>
        </a:defRPr>
      </a:lvl7pPr>
      <a:lvl8pPr marL="1371600" algn="l" rtl="0" fontAlgn="base">
        <a:spcBef>
          <a:spcPct val="0"/>
        </a:spcBef>
        <a:spcAft>
          <a:spcPct val="0"/>
        </a:spcAft>
        <a:defRPr sz="2700" b="1">
          <a:solidFill>
            <a:srgbClr val="000000"/>
          </a:solidFill>
          <a:latin typeface="Arial Narrow" pitchFamily="34" charset="0"/>
          <a:cs typeface="Arial" charset="0"/>
        </a:defRPr>
      </a:lvl8pPr>
      <a:lvl9pPr marL="1828800" algn="l" rtl="0" fontAlgn="base">
        <a:spcBef>
          <a:spcPct val="0"/>
        </a:spcBef>
        <a:spcAft>
          <a:spcPct val="0"/>
        </a:spcAft>
        <a:defRPr sz="2700" b="1">
          <a:solidFill>
            <a:srgbClr val="000000"/>
          </a:solidFill>
          <a:latin typeface="Arial Narrow" pitchFamily="34" charset="0"/>
          <a:cs typeface="Arial" charset="0"/>
        </a:defRPr>
      </a:lvl9pPr>
    </p:titleStyle>
    <p:bodyStyle>
      <a:lvl1pPr marL="342900" indent="-342900" algn="l" rtl="0" eaLnBrk="0" fontAlgn="base" hangingPunct="0">
        <a:spcBef>
          <a:spcPct val="0"/>
        </a:spcBef>
        <a:spcAft>
          <a:spcPct val="75000"/>
        </a:spcAft>
        <a:buChar char="•"/>
        <a:defRPr sz="2400" b="1">
          <a:solidFill>
            <a:srgbClr val="A2BD2F"/>
          </a:solidFill>
          <a:latin typeface="+mn-lt"/>
          <a:ea typeface="+mn-ea"/>
          <a:cs typeface="+mn-cs"/>
        </a:defRPr>
      </a:lvl1pPr>
      <a:lvl2pPr marL="358775" indent="98425" algn="l" rtl="0" eaLnBrk="0" fontAlgn="base" hangingPunct="0">
        <a:spcBef>
          <a:spcPct val="20000"/>
        </a:spcBef>
        <a:spcAft>
          <a:spcPct val="50000"/>
        </a:spcAft>
        <a:buChar char="–"/>
        <a:defRPr sz="2000">
          <a:solidFill>
            <a:schemeClr val="tx1"/>
          </a:solidFill>
          <a:latin typeface="+mn-lt"/>
          <a:cs typeface="+mn-cs"/>
        </a:defRPr>
      </a:lvl2pPr>
      <a:lvl3pPr marL="715963" indent="1588" algn="l" rtl="0" eaLnBrk="0" fontAlgn="base" hangingPunct="0">
        <a:spcBef>
          <a:spcPct val="50000"/>
        </a:spcBef>
        <a:spcAft>
          <a:spcPct val="50000"/>
        </a:spcAft>
        <a:buChar char="•"/>
        <a:defRPr sz="2000" b="1">
          <a:solidFill>
            <a:srgbClr val="707273"/>
          </a:solidFill>
          <a:latin typeface="+mn-lt"/>
          <a:cs typeface="+mn-cs"/>
        </a:defRPr>
      </a:lvl3pPr>
      <a:lvl4pPr marL="1343025" indent="-268288" algn="l" rtl="0" eaLnBrk="0" fontAlgn="base" hangingPunct="0">
        <a:spcBef>
          <a:spcPct val="20000"/>
        </a:spcBef>
        <a:spcAft>
          <a:spcPct val="0"/>
        </a:spcAft>
        <a:buClr>
          <a:srgbClr val="97BE0E"/>
        </a:buClr>
        <a:buFont typeface="Wingdings" pitchFamily="2" charset="2"/>
        <a:buChar char=""/>
        <a:defRPr sz="2000">
          <a:solidFill>
            <a:srgbClr val="000000"/>
          </a:solidFill>
          <a:latin typeface="+mn-lt"/>
          <a:cs typeface="+mn-cs"/>
        </a:defRPr>
      </a:lvl4pPr>
      <a:lvl5pPr marL="1793875" indent="-1588" algn="l" rtl="0" eaLnBrk="0" fontAlgn="base" hangingPunct="0">
        <a:spcBef>
          <a:spcPct val="20000"/>
        </a:spcBef>
        <a:spcAft>
          <a:spcPct val="0"/>
        </a:spcAft>
        <a:buChar char="»"/>
        <a:defRPr sz="1300">
          <a:solidFill>
            <a:srgbClr val="707273"/>
          </a:solidFill>
          <a:latin typeface="Arial" charset="0"/>
          <a:cs typeface="+mn-cs"/>
        </a:defRPr>
      </a:lvl5pPr>
      <a:lvl6pPr marL="2251075" indent="-1588" algn="l" rtl="0" fontAlgn="base">
        <a:spcBef>
          <a:spcPct val="20000"/>
        </a:spcBef>
        <a:spcAft>
          <a:spcPct val="0"/>
        </a:spcAft>
        <a:defRPr sz="1300">
          <a:solidFill>
            <a:srgbClr val="707273"/>
          </a:solidFill>
          <a:latin typeface="Arial" charset="0"/>
          <a:cs typeface="+mn-cs"/>
        </a:defRPr>
      </a:lvl6pPr>
      <a:lvl7pPr marL="2708275" indent="-1588" algn="l" rtl="0" fontAlgn="base">
        <a:spcBef>
          <a:spcPct val="20000"/>
        </a:spcBef>
        <a:spcAft>
          <a:spcPct val="0"/>
        </a:spcAft>
        <a:defRPr sz="1300">
          <a:solidFill>
            <a:srgbClr val="707273"/>
          </a:solidFill>
          <a:latin typeface="Arial" charset="0"/>
          <a:cs typeface="+mn-cs"/>
        </a:defRPr>
      </a:lvl7pPr>
      <a:lvl8pPr marL="3165475" indent="-1588" algn="l" rtl="0" fontAlgn="base">
        <a:spcBef>
          <a:spcPct val="20000"/>
        </a:spcBef>
        <a:spcAft>
          <a:spcPct val="0"/>
        </a:spcAft>
        <a:defRPr sz="1300">
          <a:solidFill>
            <a:srgbClr val="707273"/>
          </a:solidFill>
          <a:latin typeface="Arial" charset="0"/>
          <a:cs typeface="+mn-cs"/>
        </a:defRPr>
      </a:lvl8pPr>
      <a:lvl9pPr marL="3622675" indent="-1588" algn="l" rtl="0" fontAlgn="base">
        <a:spcBef>
          <a:spcPct val="20000"/>
        </a:spcBef>
        <a:spcAft>
          <a:spcPct val="0"/>
        </a:spcAft>
        <a:defRPr sz="1300">
          <a:solidFill>
            <a:srgbClr val="707273"/>
          </a:solidFill>
          <a:latin typeface="Arial" charset="0"/>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zadi-1_ostatni"/>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404813"/>
            <a:ext cx="5699125" cy="503237"/>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cs-CZ" altLang="cs-CZ"/>
              <a:t>Headline I.</a:t>
            </a:r>
          </a:p>
        </p:txBody>
      </p:sp>
      <p:sp>
        <p:nvSpPr>
          <p:cNvPr id="1028"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altLang="cs-CZ"/>
              <a:t>Headline II.</a:t>
            </a:r>
          </a:p>
          <a:p>
            <a:pPr lvl="1"/>
            <a:r>
              <a:rPr lang="cs-CZ" altLang="cs-CZ"/>
              <a:t>Lorem ipsum dolor sit amet, consectetur adipiscing elit. Vestibulum convallis sagittis tincidunt. Duis vel vulputate mi. Sed quis nisl magna, vitae hendrerit velit. Curabitur eget urna tellus, quis tincidunt lacus. Nulla consequat velit nec nulla fermentum.</a:t>
            </a:r>
          </a:p>
          <a:p>
            <a:pPr lvl="2"/>
            <a:r>
              <a:rPr lang="cs-CZ" altLang="cs-CZ"/>
              <a:t>Headline III.</a:t>
            </a:r>
          </a:p>
          <a:p>
            <a:pPr lvl="3"/>
            <a:r>
              <a:rPr lang="cs-CZ" altLang="cs-CZ"/>
              <a:t>Aaa</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cs-CZ"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cs-CZ"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Arial" panose="020B0604020202020204" pitchFamily="34" charset="0"/>
              </a:defRPr>
            </a:lvl1pPr>
          </a:lstStyle>
          <a:p>
            <a:pPr>
              <a:defRPr/>
            </a:pPr>
            <a:fld id="{D70CC08C-B213-40C7-9761-3ADBF187F1E2}" type="slidenum">
              <a:rPr lang="cs-CZ" altLang="cs-CZ">
                <a:solidFill>
                  <a:srgbClr val="000000"/>
                </a:solidFill>
              </a:rPr>
              <a:pPr>
                <a:defRPr/>
              </a:pPr>
              <a:t>‹#›</a:t>
            </a:fld>
            <a:endParaRPr lang="cs-CZ" altLang="cs-CZ" dirty="0">
              <a:solidFill>
                <a:srgbClr val="000000"/>
              </a:solidFill>
            </a:endParaRPr>
          </a:p>
        </p:txBody>
      </p:sp>
    </p:spTree>
    <p:extLst>
      <p:ext uri="{BB962C8B-B14F-4D97-AF65-F5344CB8AC3E}">
        <p14:creationId xmlns:p14="http://schemas.microsoft.com/office/powerpoint/2010/main" val="1753595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700" b="1">
          <a:solidFill>
            <a:srgbClr val="000000"/>
          </a:solidFill>
          <a:latin typeface="+mj-lt"/>
          <a:ea typeface="+mj-ea"/>
          <a:cs typeface="+mj-cs"/>
        </a:defRPr>
      </a:lvl1pPr>
      <a:lvl2pPr algn="l" rtl="0" eaLnBrk="0" fontAlgn="base" hangingPunct="0">
        <a:spcBef>
          <a:spcPct val="0"/>
        </a:spcBef>
        <a:spcAft>
          <a:spcPct val="0"/>
        </a:spcAft>
        <a:defRPr sz="2700" b="1">
          <a:solidFill>
            <a:srgbClr val="000000"/>
          </a:solidFill>
          <a:latin typeface="Arial Narrow" pitchFamily="34" charset="0"/>
          <a:cs typeface="Arial" charset="0"/>
        </a:defRPr>
      </a:lvl2pPr>
      <a:lvl3pPr algn="l" rtl="0" eaLnBrk="0" fontAlgn="base" hangingPunct="0">
        <a:spcBef>
          <a:spcPct val="0"/>
        </a:spcBef>
        <a:spcAft>
          <a:spcPct val="0"/>
        </a:spcAft>
        <a:defRPr sz="2700" b="1">
          <a:solidFill>
            <a:srgbClr val="000000"/>
          </a:solidFill>
          <a:latin typeface="Arial Narrow" pitchFamily="34" charset="0"/>
          <a:cs typeface="Arial" charset="0"/>
        </a:defRPr>
      </a:lvl3pPr>
      <a:lvl4pPr algn="l" rtl="0" eaLnBrk="0" fontAlgn="base" hangingPunct="0">
        <a:spcBef>
          <a:spcPct val="0"/>
        </a:spcBef>
        <a:spcAft>
          <a:spcPct val="0"/>
        </a:spcAft>
        <a:defRPr sz="2700" b="1">
          <a:solidFill>
            <a:srgbClr val="000000"/>
          </a:solidFill>
          <a:latin typeface="Arial Narrow" pitchFamily="34" charset="0"/>
          <a:cs typeface="Arial" charset="0"/>
        </a:defRPr>
      </a:lvl4pPr>
      <a:lvl5pPr algn="l" rtl="0" eaLnBrk="0" fontAlgn="base" hangingPunct="0">
        <a:spcBef>
          <a:spcPct val="0"/>
        </a:spcBef>
        <a:spcAft>
          <a:spcPct val="0"/>
        </a:spcAft>
        <a:defRPr sz="2700" b="1">
          <a:solidFill>
            <a:srgbClr val="000000"/>
          </a:solidFill>
          <a:latin typeface="Arial Narrow" pitchFamily="34" charset="0"/>
          <a:cs typeface="Arial" charset="0"/>
        </a:defRPr>
      </a:lvl5pPr>
      <a:lvl6pPr marL="457200" algn="l" rtl="0" fontAlgn="base">
        <a:spcBef>
          <a:spcPct val="0"/>
        </a:spcBef>
        <a:spcAft>
          <a:spcPct val="0"/>
        </a:spcAft>
        <a:defRPr sz="2700" b="1">
          <a:solidFill>
            <a:srgbClr val="000000"/>
          </a:solidFill>
          <a:latin typeface="Arial Narrow" pitchFamily="34" charset="0"/>
          <a:cs typeface="Arial" charset="0"/>
        </a:defRPr>
      </a:lvl6pPr>
      <a:lvl7pPr marL="914400" algn="l" rtl="0" fontAlgn="base">
        <a:spcBef>
          <a:spcPct val="0"/>
        </a:spcBef>
        <a:spcAft>
          <a:spcPct val="0"/>
        </a:spcAft>
        <a:defRPr sz="2700" b="1">
          <a:solidFill>
            <a:srgbClr val="000000"/>
          </a:solidFill>
          <a:latin typeface="Arial Narrow" pitchFamily="34" charset="0"/>
          <a:cs typeface="Arial" charset="0"/>
        </a:defRPr>
      </a:lvl7pPr>
      <a:lvl8pPr marL="1371600" algn="l" rtl="0" fontAlgn="base">
        <a:spcBef>
          <a:spcPct val="0"/>
        </a:spcBef>
        <a:spcAft>
          <a:spcPct val="0"/>
        </a:spcAft>
        <a:defRPr sz="2700" b="1">
          <a:solidFill>
            <a:srgbClr val="000000"/>
          </a:solidFill>
          <a:latin typeface="Arial Narrow" pitchFamily="34" charset="0"/>
          <a:cs typeface="Arial" charset="0"/>
        </a:defRPr>
      </a:lvl8pPr>
      <a:lvl9pPr marL="1828800" algn="l" rtl="0" fontAlgn="base">
        <a:spcBef>
          <a:spcPct val="0"/>
        </a:spcBef>
        <a:spcAft>
          <a:spcPct val="0"/>
        </a:spcAft>
        <a:defRPr sz="2700" b="1">
          <a:solidFill>
            <a:srgbClr val="000000"/>
          </a:solidFill>
          <a:latin typeface="Arial Narrow" pitchFamily="34" charset="0"/>
          <a:cs typeface="Arial" charset="0"/>
        </a:defRPr>
      </a:lvl9pPr>
    </p:titleStyle>
    <p:bodyStyle>
      <a:lvl1pPr marL="342900" indent="-342900" algn="l" rtl="0" eaLnBrk="0" fontAlgn="base" hangingPunct="0">
        <a:spcBef>
          <a:spcPct val="0"/>
        </a:spcBef>
        <a:spcAft>
          <a:spcPct val="75000"/>
        </a:spcAft>
        <a:buChar char="•"/>
        <a:defRPr sz="2400" b="1">
          <a:solidFill>
            <a:srgbClr val="A2BD2F"/>
          </a:solidFill>
          <a:latin typeface="+mn-lt"/>
          <a:ea typeface="+mn-ea"/>
          <a:cs typeface="+mn-cs"/>
        </a:defRPr>
      </a:lvl1pPr>
      <a:lvl2pPr marL="358775" indent="98425" algn="l" rtl="0" eaLnBrk="0" fontAlgn="base" hangingPunct="0">
        <a:spcBef>
          <a:spcPct val="20000"/>
        </a:spcBef>
        <a:spcAft>
          <a:spcPct val="50000"/>
        </a:spcAft>
        <a:buChar char="–"/>
        <a:defRPr sz="2000">
          <a:solidFill>
            <a:schemeClr val="tx1"/>
          </a:solidFill>
          <a:latin typeface="+mn-lt"/>
          <a:cs typeface="+mn-cs"/>
        </a:defRPr>
      </a:lvl2pPr>
      <a:lvl3pPr marL="715963" indent="1588" algn="l" rtl="0" eaLnBrk="0" fontAlgn="base" hangingPunct="0">
        <a:spcBef>
          <a:spcPct val="50000"/>
        </a:spcBef>
        <a:spcAft>
          <a:spcPct val="50000"/>
        </a:spcAft>
        <a:buChar char="•"/>
        <a:defRPr sz="2000" b="1">
          <a:solidFill>
            <a:srgbClr val="707273"/>
          </a:solidFill>
          <a:latin typeface="+mn-lt"/>
          <a:cs typeface="+mn-cs"/>
        </a:defRPr>
      </a:lvl3pPr>
      <a:lvl4pPr marL="1343025" indent="-268288" algn="l" rtl="0" eaLnBrk="0" fontAlgn="base" hangingPunct="0">
        <a:spcBef>
          <a:spcPct val="20000"/>
        </a:spcBef>
        <a:spcAft>
          <a:spcPct val="0"/>
        </a:spcAft>
        <a:buClr>
          <a:srgbClr val="97BE0E"/>
        </a:buClr>
        <a:buFont typeface="Wingdings" pitchFamily="2" charset="2"/>
        <a:buChar char=""/>
        <a:defRPr sz="2000">
          <a:solidFill>
            <a:srgbClr val="000000"/>
          </a:solidFill>
          <a:latin typeface="+mn-lt"/>
          <a:cs typeface="+mn-cs"/>
        </a:defRPr>
      </a:lvl4pPr>
      <a:lvl5pPr marL="1793875" indent="-1588" algn="l" rtl="0" eaLnBrk="0" fontAlgn="base" hangingPunct="0">
        <a:spcBef>
          <a:spcPct val="20000"/>
        </a:spcBef>
        <a:spcAft>
          <a:spcPct val="0"/>
        </a:spcAft>
        <a:buChar char="»"/>
        <a:defRPr sz="1300">
          <a:solidFill>
            <a:srgbClr val="707273"/>
          </a:solidFill>
          <a:latin typeface="Arial" charset="0"/>
          <a:cs typeface="+mn-cs"/>
        </a:defRPr>
      </a:lvl5pPr>
      <a:lvl6pPr marL="2251075" indent="-1588" algn="l" rtl="0" fontAlgn="base">
        <a:spcBef>
          <a:spcPct val="20000"/>
        </a:spcBef>
        <a:spcAft>
          <a:spcPct val="0"/>
        </a:spcAft>
        <a:defRPr sz="1300">
          <a:solidFill>
            <a:srgbClr val="707273"/>
          </a:solidFill>
          <a:latin typeface="Arial" charset="0"/>
          <a:cs typeface="+mn-cs"/>
        </a:defRPr>
      </a:lvl6pPr>
      <a:lvl7pPr marL="2708275" indent="-1588" algn="l" rtl="0" fontAlgn="base">
        <a:spcBef>
          <a:spcPct val="20000"/>
        </a:spcBef>
        <a:spcAft>
          <a:spcPct val="0"/>
        </a:spcAft>
        <a:defRPr sz="1300">
          <a:solidFill>
            <a:srgbClr val="707273"/>
          </a:solidFill>
          <a:latin typeface="Arial" charset="0"/>
          <a:cs typeface="+mn-cs"/>
        </a:defRPr>
      </a:lvl7pPr>
      <a:lvl8pPr marL="3165475" indent="-1588" algn="l" rtl="0" fontAlgn="base">
        <a:spcBef>
          <a:spcPct val="20000"/>
        </a:spcBef>
        <a:spcAft>
          <a:spcPct val="0"/>
        </a:spcAft>
        <a:defRPr sz="1300">
          <a:solidFill>
            <a:srgbClr val="707273"/>
          </a:solidFill>
          <a:latin typeface="Arial" charset="0"/>
          <a:cs typeface="+mn-cs"/>
        </a:defRPr>
      </a:lvl8pPr>
      <a:lvl9pPr marL="3622675" indent="-1588" algn="l" rtl="0" fontAlgn="base">
        <a:spcBef>
          <a:spcPct val="20000"/>
        </a:spcBef>
        <a:spcAft>
          <a:spcPct val="0"/>
        </a:spcAft>
        <a:defRPr sz="1300">
          <a:solidFill>
            <a:srgbClr val="707273"/>
          </a:solidFill>
          <a:latin typeface="Arial" charset="0"/>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4" descr="pozadi-1_titulk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2" name="Rectangle 3"/>
          <p:cNvSpPr>
            <a:spLocks noGrp="1" noChangeArrowheads="1"/>
          </p:cNvSpPr>
          <p:nvPr>
            <p:ph type="subTitle" idx="1"/>
          </p:nvPr>
        </p:nvSpPr>
        <p:spPr>
          <a:xfrm>
            <a:off x="1371600" y="1700808"/>
            <a:ext cx="6400800" cy="2088232"/>
          </a:xfrm>
        </p:spPr>
        <p:txBody>
          <a:bodyPr/>
          <a:lstStyle/>
          <a:p>
            <a:pPr eaLnBrk="1" hangingPunct="1"/>
            <a:r>
              <a:rPr lang="cs-CZ" dirty="0">
                <a:solidFill>
                  <a:srgbClr val="97BE0E"/>
                </a:solidFill>
                <a:latin typeface="Myriad Pro Black Cond" pitchFamily="34" charset="0"/>
              </a:rPr>
              <a:t>Kořeny problémů zadluženosti u lidí během výkonu trestu a po propuštění z věznice.</a:t>
            </a:r>
          </a:p>
          <a:p>
            <a:pPr eaLnBrk="1" hangingPunct="1"/>
            <a:r>
              <a:rPr lang="cs-CZ" dirty="0">
                <a:solidFill>
                  <a:srgbClr val="97BE0E"/>
                </a:solidFill>
                <a:latin typeface="Myriad Pro Black Cond" pitchFamily="34" charset="0"/>
              </a:rPr>
              <a:t>V čem je novela insolvenčního zákona prospěšná a kde již nepomáhá.</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3D0AD71-44C7-44D3-886B-03C57982FB31}"/>
              </a:ext>
            </a:extLst>
          </p:cNvPr>
          <p:cNvGraphicFramePr/>
          <p:nvPr>
            <p:extLst>
              <p:ext uri="{D42A27DB-BD31-4B8C-83A1-F6EECF244321}">
                <p14:modId xmlns:p14="http://schemas.microsoft.com/office/powerpoint/2010/main" val="3613511952"/>
              </p:ext>
            </p:extLst>
          </p:nvPr>
        </p:nvGraphicFramePr>
        <p:xfrm>
          <a:off x="755576" y="1196752"/>
          <a:ext cx="7272808" cy="5401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délník 3">
            <a:extLst>
              <a:ext uri="{FF2B5EF4-FFF2-40B4-BE49-F238E27FC236}">
                <a16:creationId xmlns:a16="http://schemas.microsoft.com/office/drawing/2014/main" id="{7BC650FC-4952-4993-9AB0-488173209887}"/>
              </a:ext>
            </a:extLst>
          </p:cNvPr>
          <p:cNvSpPr/>
          <p:nvPr/>
        </p:nvSpPr>
        <p:spPr>
          <a:xfrm>
            <a:off x="251520" y="259411"/>
            <a:ext cx="5832648" cy="400110"/>
          </a:xfrm>
          <a:prstGeom prst="rect">
            <a:avLst/>
          </a:prstGeom>
        </p:spPr>
        <p:txBody>
          <a:bodyPr wrap="square">
            <a:spAutoFit/>
          </a:bodyPr>
          <a:lstStyle/>
          <a:p>
            <a:r>
              <a:rPr lang="cs-CZ" sz="2000" b="1" dirty="0">
                <a:solidFill>
                  <a:srgbClr val="97BE0E"/>
                </a:solidFill>
              </a:rPr>
              <a:t>PŘEKÁŽKY PRO ODDLUŽENÍ</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323528" y="0"/>
            <a:ext cx="6192688" cy="908051"/>
          </a:xfrm>
        </p:spPr>
        <p:txBody>
          <a:bodyPr/>
          <a:lstStyle/>
          <a:p>
            <a:r>
              <a:rPr lang="cs-CZ" sz="2800" dirty="0">
                <a:solidFill>
                  <a:srgbClr val="707273"/>
                </a:solidFill>
              </a:rPr>
              <a:t/>
            </a:r>
            <a:br>
              <a:rPr lang="cs-CZ" sz="2800" dirty="0">
                <a:solidFill>
                  <a:srgbClr val="707273"/>
                </a:solidFill>
              </a:rPr>
            </a:br>
            <a:r>
              <a:rPr lang="cs-CZ" sz="2000" dirty="0">
                <a:solidFill>
                  <a:srgbClr val="C00000"/>
                </a:solidFill>
              </a:rPr>
              <a:t>PŘÍBĚH PETRA: výchozí situace</a:t>
            </a:r>
          </a:p>
        </p:txBody>
      </p:sp>
      <p:sp>
        <p:nvSpPr>
          <p:cNvPr id="2" name="Zástupný symbol pro obsah 1"/>
          <p:cNvSpPr>
            <a:spLocks noGrp="1"/>
          </p:cNvSpPr>
          <p:nvPr>
            <p:ph idx="1"/>
          </p:nvPr>
        </p:nvSpPr>
        <p:spPr/>
        <p:txBody>
          <a:bodyPr/>
          <a:lstStyle/>
          <a:p>
            <a:r>
              <a:rPr lang="cs-CZ" dirty="0">
                <a:solidFill>
                  <a:srgbClr val="707273"/>
                </a:solidFill>
              </a:rPr>
              <a:t>Petr má nabídku práce jako automechanik (mzda 28.000 Kč)</a:t>
            </a:r>
          </a:p>
          <a:p>
            <a:r>
              <a:rPr lang="cs-CZ" dirty="0">
                <a:solidFill>
                  <a:srgbClr val="707273"/>
                </a:solidFill>
              </a:rPr>
              <a:t>Dvě dcery ve věku 10 a 12 let</a:t>
            </a:r>
          </a:p>
          <a:p>
            <a:r>
              <a:rPr lang="cs-CZ" dirty="0">
                <a:solidFill>
                  <a:srgbClr val="707273"/>
                </a:solidFill>
              </a:rPr>
              <a:t>Bydlí v Praze, v nájemním bytě (nájem 15.000 Kč)</a:t>
            </a:r>
          </a:p>
          <a:p>
            <a:r>
              <a:rPr lang="cs-CZ" dirty="0">
                <a:solidFill>
                  <a:srgbClr val="707273"/>
                </a:solidFill>
              </a:rPr>
              <a:t>Má dluhy z období, kdy byl závislý cca 600.000, nárůst cca 80.000 za rok, většina dluhů v exekuci</a:t>
            </a:r>
          </a:p>
          <a:p>
            <a:r>
              <a:rPr lang="cs-CZ" dirty="0">
                <a:solidFill>
                  <a:srgbClr val="707273"/>
                </a:solidFill>
              </a:rPr>
              <a:t>Má nárok na příspěvek na bydlení, doplatek na bydlení, příspěvek na živobytí, přídavky na děti. </a:t>
            </a:r>
          </a:p>
          <a:p>
            <a:pPr marL="0" indent="0">
              <a:buNone/>
            </a:pPr>
            <a:endParaRPr lang="cs-CZ" dirty="0"/>
          </a:p>
          <a:p>
            <a:endParaRPr lang="cs-CZ" dirty="0"/>
          </a:p>
        </p:txBody>
      </p:sp>
    </p:spTree>
    <p:extLst>
      <p:ext uri="{BB962C8B-B14F-4D97-AF65-F5344CB8AC3E}">
        <p14:creationId xmlns:p14="http://schemas.microsoft.com/office/powerpoint/2010/main" val="20904291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323528" y="0"/>
            <a:ext cx="6192688" cy="908051"/>
          </a:xfrm>
        </p:spPr>
        <p:txBody>
          <a:bodyPr/>
          <a:lstStyle/>
          <a:p>
            <a:r>
              <a:rPr lang="cs-CZ" sz="2800" dirty="0">
                <a:solidFill>
                  <a:srgbClr val="707273"/>
                </a:solidFill>
              </a:rPr>
              <a:t/>
            </a:r>
            <a:br>
              <a:rPr lang="cs-CZ" sz="2800" dirty="0">
                <a:solidFill>
                  <a:srgbClr val="707273"/>
                </a:solidFill>
              </a:rPr>
            </a:br>
            <a:r>
              <a:rPr lang="cs-CZ" sz="2000" dirty="0">
                <a:solidFill>
                  <a:srgbClr val="C00000"/>
                </a:solidFill>
              </a:rPr>
              <a:t>PŘÍBĚH PETRA: Varianta 1</a:t>
            </a:r>
          </a:p>
        </p:txBody>
      </p:sp>
      <p:sp>
        <p:nvSpPr>
          <p:cNvPr id="2" name="Zástupný symbol pro obsah 1"/>
          <p:cNvSpPr>
            <a:spLocks noGrp="1"/>
          </p:cNvSpPr>
          <p:nvPr>
            <p:ph idx="1"/>
          </p:nvPr>
        </p:nvSpPr>
        <p:spPr>
          <a:xfrm>
            <a:off x="395536" y="1628775"/>
            <a:ext cx="8302377" cy="4824561"/>
          </a:xfrm>
        </p:spPr>
        <p:txBody>
          <a:bodyPr/>
          <a:lstStyle/>
          <a:p>
            <a:r>
              <a:rPr lang="cs-CZ" dirty="0">
                <a:solidFill>
                  <a:schemeClr val="tx1">
                    <a:lumMod val="50000"/>
                    <a:lumOff val="50000"/>
                  </a:schemeClr>
                </a:solidFill>
              </a:rPr>
              <a:t>Petr přijal nabídku a pracuje jako automechanik za 28.000 Kč měsíčně čistého.</a:t>
            </a:r>
          </a:p>
          <a:p>
            <a:r>
              <a:rPr lang="cs-CZ" dirty="0">
                <a:solidFill>
                  <a:schemeClr val="tx1">
                    <a:lumMod val="50000"/>
                    <a:lumOff val="50000"/>
                  </a:schemeClr>
                </a:solidFill>
              </a:rPr>
              <a:t>Jsou mu prováděny srážky ze mzdy, jeho nezabavitelná částka je 12.857.</a:t>
            </a:r>
          </a:p>
          <a:p>
            <a:r>
              <a:rPr lang="cs-CZ" dirty="0">
                <a:solidFill>
                  <a:schemeClr val="tx1">
                    <a:lumMod val="50000"/>
                    <a:lumOff val="50000"/>
                  </a:schemeClr>
                </a:solidFill>
              </a:rPr>
              <a:t>Splácí dluhy srážkami ze mzdy ve výši 15.143 Kč. Dluhy by měl splacené přibližně za 5 let. Splňuje podmínky pro osobní oddlužení.</a:t>
            </a:r>
          </a:p>
          <a:p>
            <a:r>
              <a:rPr lang="cs-CZ" dirty="0">
                <a:solidFill>
                  <a:schemeClr val="tx1"/>
                </a:solidFill>
              </a:rPr>
              <a:t>Nemá nárok na žádné dávky státní sociální podpory.</a:t>
            </a:r>
          </a:p>
          <a:p>
            <a:r>
              <a:rPr lang="cs-CZ" dirty="0">
                <a:solidFill>
                  <a:schemeClr val="tx1"/>
                </a:solidFill>
              </a:rPr>
              <a:t>Nezaplatí nájem, pravděpodobně přijde o bydlení a možná i o dcery.</a:t>
            </a:r>
          </a:p>
          <a:p>
            <a:pPr marL="0" indent="0">
              <a:buNone/>
            </a:pPr>
            <a:endParaRPr lang="cs-CZ" dirty="0"/>
          </a:p>
          <a:p>
            <a:endParaRPr lang="cs-CZ" dirty="0"/>
          </a:p>
        </p:txBody>
      </p:sp>
    </p:spTree>
    <p:extLst>
      <p:ext uri="{BB962C8B-B14F-4D97-AF65-F5344CB8AC3E}">
        <p14:creationId xmlns:p14="http://schemas.microsoft.com/office/powerpoint/2010/main" val="41207901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323528" y="0"/>
            <a:ext cx="6192688" cy="908051"/>
          </a:xfrm>
        </p:spPr>
        <p:txBody>
          <a:bodyPr/>
          <a:lstStyle/>
          <a:p>
            <a:r>
              <a:rPr lang="cs-CZ" sz="2800" dirty="0">
                <a:solidFill>
                  <a:srgbClr val="707273"/>
                </a:solidFill>
              </a:rPr>
              <a:t/>
            </a:r>
            <a:br>
              <a:rPr lang="cs-CZ" sz="2800" dirty="0">
                <a:solidFill>
                  <a:srgbClr val="707273"/>
                </a:solidFill>
              </a:rPr>
            </a:br>
            <a:r>
              <a:rPr lang="cs-CZ" sz="2000" dirty="0">
                <a:solidFill>
                  <a:srgbClr val="C00000"/>
                </a:solidFill>
              </a:rPr>
              <a:t>PŘÍBĚH PETRA: Varianta 2</a:t>
            </a:r>
          </a:p>
        </p:txBody>
      </p:sp>
      <p:sp>
        <p:nvSpPr>
          <p:cNvPr id="2" name="Zástupný symbol pro obsah 1"/>
          <p:cNvSpPr>
            <a:spLocks noGrp="1"/>
          </p:cNvSpPr>
          <p:nvPr>
            <p:ph idx="1"/>
          </p:nvPr>
        </p:nvSpPr>
        <p:spPr/>
        <p:txBody>
          <a:bodyPr/>
          <a:lstStyle/>
          <a:p>
            <a:r>
              <a:rPr lang="cs-CZ" dirty="0">
                <a:solidFill>
                  <a:schemeClr val="tx1">
                    <a:lumMod val="50000"/>
                    <a:lumOff val="50000"/>
                  </a:schemeClr>
                </a:solidFill>
              </a:rPr>
              <a:t>Petr se domluvil na částečném úvazku a pracuje jako automechanik za 12.000 Kč měsíčně čistého.</a:t>
            </a:r>
          </a:p>
          <a:p>
            <a:r>
              <a:rPr lang="cs-CZ" dirty="0">
                <a:solidFill>
                  <a:schemeClr val="tx1">
                    <a:lumMod val="50000"/>
                    <a:lumOff val="50000"/>
                  </a:schemeClr>
                </a:solidFill>
              </a:rPr>
              <a:t>Srážky ze mzdy mu nejsou prováděny.</a:t>
            </a:r>
          </a:p>
          <a:p>
            <a:r>
              <a:rPr lang="cs-CZ" dirty="0">
                <a:solidFill>
                  <a:schemeClr val="tx1">
                    <a:lumMod val="50000"/>
                    <a:lumOff val="50000"/>
                  </a:schemeClr>
                </a:solidFill>
              </a:rPr>
              <a:t>Má nárok na příspěvek na bydlení (doplatek na bydlení), příspěvek na živobytí, přídavky na děti v celkové výši 17.597 Kč.</a:t>
            </a:r>
          </a:p>
          <a:p>
            <a:r>
              <a:rPr lang="cs-CZ" dirty="0">
                <a:solidFill>
                  <a:schemeClr val="tx1"/>
                </a:solidFill>
              </a:rPr>
              <a:t>Jeho měsíční příjem je 29.597 Kč, zvládne zaplatit byt, postarat se o dcery. </a:t>
            </a:r>
          </a:p>
          <a:p>
            <a:r>
              <a:rPr lang="cs-CZ" dirty="0">
                <a:solidFill>
                  <a:schemeClr val="tx1"/>
                </a:solidFill>
              </a:rPr>
              <a:t>Dluhy nesplácí.</a:t>
            </a:r>
          </a:p>
          <a:p>
            <a:pPr marL="0" indent="0">
              <a:buNone/>
            </a:pPr>
            <a:endParaRPr lang="cs-CZ" dirty="0">
              <a:solidFill>
                <a:schemeClr val="tx1"/>
              </a:solidFill>
            </a:endParaRPr>
          </a:p>
          <a:p>
            <a:pPr marL="0" indent="0">
              <a:buNone/>
            </a:pPr>
            <a:endParaRPr lang="cs-CZ" dirty="0"/>
          </a:p>
          <a:p>
            <a:endParaRPr lang="cs-CZ" dirty="0"/>
          </a:p>
        </p:txBody>
      </p:sp>
    </p:spTree>
    <p:extLst>
      <p:ext uri="{BB962C8B-B14F-4D97-AF65-F5344CB8AC3E}">
        <p14:creationId xmlns:p14="http://schemas.microsoft.com/office/powerpoint/2010/main" val="339399645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323528" y="0"/>
            <a:ext cx="6192688" cy="908051"/>
          </a:xfrm>
        </p:spPr>
        <p:txBody>
          <a:bodyPr/>
          <a:lstStyle/>
          <a:p>
            <a:r>
              <a:rPr lang="cs-CZ" sz="2800" dirty="0">
                <a:solidFill>
                  <a:srgbClr val="707273"/>
                </a:solidFill>
              </a:rPr>
              <a:t/>
            </a:r>
            <a:br>
              <a:rPr lang="cs-CZ" sz="2800" dirty="0">
                <a:solidFill>
                  <a:srgbClr val="707273"/>
                </a:solidFill>
              </a:rPr>
            </a:br>
            <a:r>
              <a:rPr lang="cs-CZ" sz="2000" dirty="0">
                <a:solidFill>
                  <a:srgbClr val="C00000"/>
                </a:solidFill>
              </a:rPr>
              <a:t>PŘÍBĚH PETRA: Varianta 3</a:t>
            </a:r>
          </a:p>
        </p:txBody>
      </p:sp>
      <p:sp>
        <p:nvSpPr>
          <p:cNvPr id="2" name="Zástupný symbol pro obsah 1"/>
          <p:cNvSpPr>
            <a:spLocks noGrp="1"/>
          </p:cNvSpPr>
          <p:nvPr>
            <p:ph idx="1"/>
          </p:nvPr>
        </p:nvSpPr>
        <p:spPr/>
        <p:txBody>
          <a:bodyPr/>
          <a:lstStyle/>
          <a:p>
            <a:r>
              <a:rPr lang="cs-CZ" dirty="0">
                <a:solidFill>
                  <a:schemeClr val="tx1">
                    <a:lumMod val="50000"/>
                    <a:lumOff val="50000"/>
                  </a:schemeClr>
                </a:solidFill>
              </a:rPr>
              <a:t>Petr nabídku odmítl a pracuje na černo u svého známého za cca 15.000 Kč měsíčně, zároveň je evidovaný na úřadu práce.</a:t>
            </a:r>
          </a:p>
          <a:p>
            <a:r>
              <a:rPr lang="cs-CZ" dirty="0">
                <a:solidFill>
                  <a:schemeClr val="tx1">
                    <a:lumMod val="50000"/>
                    <a:lumOff val="50000"/>
                  </a:schemeClr>
                </a:solidFill>
              </a:rPr>
              <a:t>Srážky ze mzdy mu nejsou prováděny.</a:t>
            </a:r>
          </a:p>
          <a:p>
            <a:r>
              <a:rPr lang="cs-CZ" dirty="0">
                <a:solidFill>
                  <a:schemeClr val="tx1">
                    <a:lumMod val="50000"/>
                    <a:lumOff val="50000"/>
                  </a:schemeClr>
                </a:solidFill>
              </a:rPr>
              <a:t>Má nárok na příspěvek na bydlení (doplatek na bydlení), příspěvek na živobytí, přídavky na děti v celkové výši 23.640 Kč.</a:t>
            </a:r>
          </a:p>
          <a:p>
            <a:r>
              <a:rPr lang="cs-CZ" dirty="0">
                <a:solidFill>
                  <a:schemeClr val="tx1"/>
                </a:solidFill>
              </a:rPr>
              <a:t>Jeho měsíční příjem je 38.640 Kč, zvládne zaplatit byt, postarat se o dcery. </a:t>
            </a:r>
          </a:p>
          <a:p>
            <a:r>
              <a:rPr lang="cs-CZ" dirty="0">
                <a:solidFill>
                  <a:schemeClr val="tx1"/>
                </a:solidFill>
              </a:rPr>
              <a:t>Dluhy nesplácí, pracuje nelegálně.</a:t>
            </a:r>
          </a:p>
          <a:p>
            <a:pPr marL="0" indent="0">
              <a:buNone/>
            </a:pPr>
            <a:endParaRPr lang="cs-CZ" dirty="0">
              <a:solidFill>
                <a:schemeClr val="tx1"/>
              </a:solidFill>
            </a:endParaRPr>
          </a:p>
          <a:p>
            <a:pPr marL="0" indent="0">
              <a:buNone/>
            </a:pPr>
            <a:endParaRPr lang="cs-CZ" dirty="0"/>
          </a:p>
          <a:p>
            <a:endParaRPr lang="cs-CZ" dirty="0"/>
          </a:p>
        </p:txBody>
      </p:sp>
    </p:spTree>
    <p:extLst>
      <p:ext uri="{BB962C8B-B14F-4D97-AF65-F5344CB8AC3E}">
        <p14:creationId xmlns:p14="http://schemas.microsoft.com/office/powerpoint/2010/main" val="423008631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323528" y="3289"/>
            <a:ext cx="6192688" cy="719411"/>
          </a:xfrm>
        </p:spPr>
        <p:txBody>
          <a:bodyPr/>
          <a:lstStyle/>
          <a:p>
            <a:pPr lvl="0"/>
            <a:r>
              <a:rPr lang="cs-CZ" sz="2800" dirty="0">
                <a:solidFill>
                  <a:srgbClr val="707273"/>
                </a:solidFill>
              </a:rPr>
              <a:t/>
            </a:r>
            <a:br>
              <a:rPr lang="cs-CZ" sz="2800" dirty="0">
                <a:solidFill>
                  <a:srgbClr val="707273"/>
                </a:solidFill>
              </a:rPr>
            </a:br>
            <a:r>
              <a:rPr lang="cs-CZ" sz="2400" b="0" dirty="0"/>
              <a:t>Petrův příběh není výjimečný. Z poradny RUBIKON Centra známe mnoho podobných. </a:t>
            </a:r>
            <a:endParaRPr lang="cs-CZ" sz="2400" dirty="0"/>
          </a:p>
        </p:txBody>
      </p:sp>
      <p:graphicFrame>
        <p:nvGraphicFramePr>
          <p:cNvPr id="2" name="Zástupný symbol pro obsah 1"/>
          <p:cNvGraphicFramePr>
            <a:graphicFrameLocks noGrp="1"/>
          </p:cNvGraphicFramePr>
          <p:nvPr>
            <p:ph idx="1"/>
            <p:extLst>
              <p:ext uri="{D42A27DB-BD31-4B8C-83A1-F6EECF244321}">
                <p14:modId xmlns:p14="http://schemas.microsoft.com/office/powerpoint/2010/main" val="2870171752"/>
              </p:ext>
            </p:extLst>
          </p:nvPr>
        </p:nvGraphicFramePr>
        <p:xfrm>
          <a:off x="395536" y="1844824"/>
          <a:ext cx="82296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bdélník 3"/>
          <p:cNvSpPr/>
          <p:nvPr/>
        </p:nvSpPr>
        <p:spPr>
          <a:xfrm>
            <a:off x="755576" y="1412776"/>
            <a:ext cx="7357912" cy="584775"/>
          </a:xfrm>
          <a:prstGeom prst="rect">
            <a:avLst/>
          </a:prstGeom>
        </p:spPr>
        <p:txBody>
          <a:bodyPr wrap="none">
            <a:spAutoFit/>
          </a:bodyPr>
          <a:lstStyle/>
          <a:p>
            <a:pPr algn="ctr"/>
            <a:r>
              <a:rPr lang="cs-CZ" sz="3200" dirty="0"/>
              <a:t>=   POTŘEBA SYSTÉMOVÝCH ZMĚN:</a:t>
            </a:r>
          </a:p>
        </p:txBody>
      </p:sp>
    </p:spTree>
    <p:extLst>
      <p:ext uri="{BB962C8B-B14F-4D97-AF65-F5344CB8AC3E}">
        <p14:creationId xmlns:p14="http://schemas.microsoft.com/office/powerpoint/2010/main" val="11560605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00063" y="6143625"/>
            <a:ext cx="8208962" cy="488950"/>
          </a:xfrm>
          <a:prstGeom prst="rect">
            <a:avLst/>
          </a:prstGeom>
          <a:noFill/>
          <a:ln w="9525">
            <a:noFill/>
            <a:miter lim="800000"/>
            <a:headEnd/>
            <a:tailEnd/>
          </a:ln>
        </p:spPr>
        <p:txBody>
          <a:bodyPr lIns="0" tIns="0" rIns="0" bIns="0"/>
          <a:lstStyle/>
          <a:p>
            <a:pPr>
              <a:spcBef>
                <a:spcPct val="20000"/>
              </a:spcBef>
            </a:pPr>
            <a:r>
              <a:rPr lang="cs-CZ" sz="1300" dirty="0">
                <a:solidFill>
                  <a:srgbClr val="707273"/>
                </a:solidFill>
                <a:latin typeface="Arial Narrow" pitchFamily="34" charset="0"/>
              </a:rPr>
              <a:t>Pozn.:</a:t>
            </a:r>
            <a:endParaRPr lang="cs-CZ" sz="1300" dirty="0">
              <a:latin typeface="Arial Narrow" pitchFamily="34" charset="0"/>
            </a:endParaRPr>
          </a:p>
        </p:txBody>
      </p:sp>
      <p:graphicFrame>
        <p:nvGraphicFramePr>
          <p:cNvPr id="9" name="Diagram 8"/>
          <p:cNvGraphicFramePr/>
          <p:nvPr>
            <p:extLst>
              <p:ext uri="{D42A27DB-BD31-4B8C-83A1-F6EECF244321}">
                <p14:modId xmlns:p14="http://schemas.microsoft.com/office/powerpoint/2010/main" val="3962086331"/>
              </p:ext>
            </p:extLst>
          </p:nvPr>
        </p:nvGraphicFramePr>
        <p:xfrm>
          <a:off x="179512" y="1052736"/>
          <a:ext cx="8784976"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88641"/>
            <a:ext cx="5699125" cy="719410"/>
          </a:xfrm>
        </p:spPr>
        <p:txBody>
          <a:bodyPr/>
          <a:lstStyle/>
          <a:p>
            <a:pPr eaLnBrk="1" hangingPunct="1"/>
            <a:r>
              <a:rPr lang="cs-CZ" sz="2800" dirty="0">
                <a:solidFill>
                  <a:srgbClr val="97BE0E"/>
                </a:solidFill>
              </a:rPr>
              <a:t>Z ČEHO VYCHÁZÍ NAŠE POZNATKY: ZKUŠENOSTI A ODBORNOST</a:t>
            </a:r>
          </a:p>
        </p:txBody>
      </p:sp>
      <p:sp>
        <p:nvSpPr>
          <p:cNvPr id="2051" name="Text Box 4"/>
          <p:cNvSpPr txBox="1">
            <a:spLocks noChangeArrowheads="1"/>
          </p:cNvSpPr>
          <p:nvPr/>
        </p:nvSpPr>
        <p:spPr bwMode="auto">
          <a:xfrm>
            <a:off x="500063" y="6143625"/>
            <a:ext cx="8208962" cy="488950"/>
          </a:xfrm>
          <a:prstGeom prst="rect">
            <a:avLst/>
          </a:prstGeom>
          <a:noFill/>
          <a:ln w="9525">
            <a:noFill/>
            <a:miter lim="800000"/>
            <a:headEnd/>
            <a:tailEnd/>
          </a:ln>
        </p:spPr>
        <p:txBody>
          <a:bodyPr lIns="0" tIns="0" rIns="0" bIns="0"/>
          <a:lstStyle/>
          <a:p>
            <a:pPr>
              <a:spcBef>
                <a:spcPct val="20000"/>
              </a:spcBef>
            </a:pPr>
            <a:r>
              <a:rPr lang="cs-CZ" sz="1300" dirty="0">
                <a:solidFill>
                  <a:srgbClr val="707273"/>
                </a:solidFill>
                <a:latin typeface="Arial Narrow" pitchFamily="34" charset="0"/>
              </a:rPr>
              <a:t>Pozn.:</a:t>
            </a:r>
            <a:endParaRPr lang="cs-CZ" sz="1300" dirty="0">
              <a:latin typeface="Arial Narrow" pitchFamily="34" charset="0"/>
            </a:endParaRPr>
          </a:p>
        </p:txBody>
      </p:sp>
      <p:graphicFrame>
        <p:nvGraphicFramePr>
          <p:cNvPr id="9" name="Diagram 8"/>
          <p:cNvGraphicFramePr/>
          <p:nvPr/>
        </p:nvGraphicFramePr>
        <p:xfrm>
          <a:off x="468313" y="1268760"/>
          <a:ext cx="801846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5F5925B9-925A-4C22-9FC3-AC37DF409229}"/>
                                            </p:graphicEl>
                                          </p:spTgt>
                                        </p:tgtEl>
                                        <p:attrNameLst>
                                          <p:attrName>style.visibility</p:attrName>
                                        </p:attrNameLst>
                                      </p:cBhvr>
                                      <p:to>
                                        <p:strVal val="visible"/>
                                      </p:to>
                                    </p:set>
                                    <p:anim calcmode="lin" valueType="num">
                                      <p:cBhvr additive="base">
                                        <p:cTn id="7" dur="500" fill="hold"/>
                                        <p:tgtEl>
                                          <p:spTgt spid="9">
                                            <p:graphicEl>
                                              <a:dgm id="{5F5925B9-925A-4C22-9FC3-AC37DF40922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5F5925B9-925A-4C22-9FC3-AC37DF40922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graphicEl>
                                              <a:dgm id="{35117EFB-A62B-4D83-BCA9-784C9E018483}"/>
                                            </p:graphicEl>
                                          </p:spTgt>
                                        </p:tgtEl>
                                        <p:attrNameLst>
                                          <p:attrName>style.visibility</p:attrName>
                                        </p:attrNameLst>
                                      </p:cBhvr>
                                      <p:to>
                                        <p:strVal val="visible"/>
                                      </p:to>
                                    </p:set>
                                    <p:anim calcmode="lin" valueType="num">
                                      <p:cBhvr additive="base">
                                        <p:cTn id="11" dur="500" fill="hold"/>
                                        <p:tgtEl>
                                          <p:spTgt spid="9">
                                            <p:graphicEl>
                                              <a:dgm id="{35117EFB-A62B-4D83-BCA9-784C9E018483}"/>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graphicEl>
                                              <a:dgm id="{35117EFB-A62B-4D83-BCA9-784C9E018483}"/>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graphicEl>
                                              <a:dgm id="{AA182A80-9F3A-40AA-AA43-BD336C9355BE}"/>
                                            </p:graphicEl>
                                          </p:spTgt>
                                        </p:tgtEl>
                                        <p:attrNameLst>
                                          <p:attrName>style.visibility</p:attrName>
                                        </p:attrNameLst>
                                      </p:cBhvr>
                                      <p:to>
                                        <p:strVal val="visible"/>
                                      </p:to>
                                    </p:set>
                                    <p:anim calcmode="lin" valueType="num">
                                      <p:cBhvr additive="base">
                                        <p:cTn id="17" dur="500" fill="hold"/>
                                        <p:tgtEl>
                                          <p:spTgt spid="9">
                                            <p:graphicEl>
                                              <a:dgm id="{AA182A80-9F3A-40AA-AA43-BD336C9355B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AA182A80-9F3A-40AA-AA43-BD336C9355BE}"/>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graphicEl>
                                              <a:dgm id="{E9C5DCAD-6EEB-4363-9A7C-48E67F9A74AD}"/>
                                            </p:graphicEl>
                                          </p:spTgt>
                                        </p:tgtEl>
                                        <p:attrNameLst>
                                          <p:attrName>style.visibility</p:attrName>
                                        </p:attrNameLst>
                                      </p:cBhvr>
                                      <p:to>
                                        <p:strVal val="visible"/>
                                      </p:to>
                                    </p:set>
                                    <p:anim calcmode="lin" valueType="num">
                                      <p:cBhvr additive="base">
                                        <p:cTn id="21" dur="500" fill="hold"/>
                                        <p:tgtEl>
                                          <p:spTgt spid="9">
                                            <p:graphicEl>
                                              <a:dgm id="{E9C5DCAD-6EEB-4363-9A7C-48E67F9A74A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graphicEl>
                                              <a:dgm id="{E9C5DCAD-6EEB-4363-9A7C-48E67F9A74AD}"/>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graphicEl>
                                              <a:dgm id="{56A914BF-1B34-4C2A-AFB3-9A2A21765CA7}"/>
                                            </p:graphicEl>
                                          </p:spTgt>
                                        </p:tgtEl>
                                        <p:attrNameLst>
                                          <p:attrName>style.visibility</p:attrName>
                                        </p:attrNameLst>
                                      </p:cBhvr>
                                      <p:to>
                                        <p:strVal val="visible"/>
                                      </p:to>
                                    </p:set>
                                    <p:anim calcmode="lin" valueType="num">
                                      <p:cBhvr additive="base">
                                        <p:cTn id="27" dur="500" fill="hold"/>
                                        <p:tgtEl>
                                          <p:spTgt spid="9">
                                            <p:graphicEl>
                                              <a:dgm id="{56A914BF-1B34-4C2A-AFB3-9A2A21765CA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56A914BF-1B34-4C2A-AFB3-9A2A21765CA7}"/>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graphicEl>
                                              <a:dgm id="{43FE1712-7DCA-4FC7-9086-D8A341BDC56C}"/>
                                            </p:graphicEl>
                                          </p:spTgt>
                                        </p:tgtEl>
                                        <p:attrNameLst>
                                          <p:attrName>style.visibility</p:attrName>
                                        </p:attrNameLst>
                                      </p:cBhvr>
                                      <p:to>
                                        <p:strVal val="visible"/>
                                      </p:to>
                                    </p:set>
                                    <p:anim calcmode="lin" valueType="num">
                                      <p:cBhvr additive="base">
                                        <p:cTn id="31" dur="500" fill="hold"/>
                                        <p:tgtEl>
                                          <p:spTgt spid="9">
                                            <p:graphicEl>
                                              <a:dgm id="{43FE1712-7DCA-4FC7-9086-D8A341BDC56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graphicEl>
                                              <a:dgm id="{43FE1712-7DCA-4FC7-9086-D8A341BDC56C}"/>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graphicEl>
                                              <a:dgm id="{0CECA083-FAFB-47A5-A48B-7946514F720D}"/>
                                            </p:graphicEl>
                                          </p:spTgt>
                                        </p:tgtEl>
                                        <p:attrNameLst>
                                          <p:attrName>style.visibility</p:attrName>
                                        </p:attrNameLst>
                                      </p:cBhvr>
                                      <p:to>
                                        <p:strVal val="visible"/>
                                      </p:to>
                                    </p:set>
                                    <p:anim calcmode="lin" valueType="num">
                                      <p:cBhvr additive="base">
                                        <p:cTn id="37" dur="500" fill="hold"/>
                                        <p:tgtEl>
                                          <p:spTgt spid="9">
                                            <p:graphicEl>
                                              <a:dgm id="{0CECA083-FAFB-47A5-A48B-7946514F720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0CECA083-FAFB-47A5-A48B-7946514F720D}"/>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graphicEl>
                                              <a:dgm id="{CBA5801A-4786-477D-BFCF-049632DD2CED}"/>
                                            </p:graphicEl>
                                          </p:spTgt>
                                        </p:tgtEl>
                                        <p:attrNameLst>
                                          <p:attrName>style.visibility</p:attrName>
                                        </p:attrNameLst>
                                      </p:cBhvr>
                                      <p:to>
                                        <p:strVal val="visible"/>
                                      </p:to>
                                    </p:set>
                                    <p:anim calcmode="lin" valueType="num">
                                      <p:cBhvr additive="base">
                                        <p:cTn id="41" dur="500" fill="hold"/>
                                        <p:tgtEl>
                                          <p:spTgt spid="9">
                                            <p:graphicEl>
                                              <a:dgm id="{CBA5801A-4786-477D-BFCF-049632DD2CED}"/>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graphicEl>
                                              <a:dgm id="{CBA5801A-4786-477D-BFCF-049632DD2CE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88641"/>
            <a:ext cx="5699125" cy="719410"/>
          </a:xfrm>
        </p:spPr>
        <p:txBody>
          <a:bodyPr/>
          <a:lstStyle/>
          <a:p>
            <a:pPr eaLnBrk="1" hangingPunct="1"/>
            <a:r>
              <a:rPr lang="cs-CZ" sz="2400" dirty="0">
                <a:solidFill>
                  <a:srgbClr val="97BE0E"/>
                </a:solidFill>
              </a:rPr>
              <a:t>PROČ? ŘEŠENÍ ZADLUŽENOSTI</a:t>
            </a:r>
            <a:br>
              <a:rPr lang="cs-CZ" sz="2400" dirty="0">
                <a:solidFill>
                  <a:srgbClr val="97BE0E"/>
                </a:solidFill>
              </a:rPr>
            </a:br>
            <a:r>
              <a:rPr lang="cs-CZ" sz="2400" dirty="0">
                <a:solidFill>
                  <a:srgbClr val="97BE0E"/>
                </a:solidFill>
              </a:rPr>
              <a:t>= PREVENCE RECIDIVY</a:t>
            </a:r>
          </a:p>
        </p:txBody>
      </p:sp>
      <p:sp>
        <p:nvSpPr>
          <p:cNvPr id="2051" name="Text Box 4"/>
          <p:cNvSpPr txBox="1">
            <a:spLocks noChangeArrowheads="1"/>
          </p:cNvSpPr>
          <p:nvPr/>
        </p:nvSpPr>
        <p:spPr bwMode="auto">
          <a:xfrm>
            <a:off x="500063" y="6143625"/>
            <a:ext cx="8208962" cy="488950"/>
          </a:xfrm>
          <a:prstGeom prst="rect">
            <a:avLst/>
          </a:prstGeom>
          <a:noFill/>
          <a:ln w="9525">
            <a:noFill/>
            <a:miter lim="800000"/>
            <a:headEnd/>
            <a:tailEnd/>
          </a:ln>
        </p:spPr>
        <p:txBody>
          <a:bodyPr lIns="0" tIns="0" rIns="0" bIns="0"/>
          <a:lstStyle/>
          <a:p>
            <a:pPr>
              <a:spcBef>
                <a:spcPct val="20000"/>
              </a:spcBef>
            </a:pPr>
            <a:r>
              <a:rPr lang="cs-CZ" sz="1300" dirty="0">
                <a:solidFill>
                  <a:srgbClr val="707273"/>
                </a:solidFill>
                <a:latin typeface="Arial Narrow" pitchFamily="34" charset="0"/>
              </a:rPr>
              <a:t>Pozn.:</a:t>
            </a:r>
            <a:endParaRPr lang="cs-CZ" sz="1300" dirty="0">
              <a:latin typeface="Arial Narrow" pitchFamily="34" charset="0"/>
            </a:endParaRPr>
          </a:p>
        </p:txBody>
      </p:sp>
      <p:graphicFrame>
        <p:nvGraphicFramePr>
          <p:cNvPr id="9" name="Diagram 8"/>
          <p:cNvGraphicFramePr/>
          <p:nvPr/>
        </p:nvGraphicFramePr>
        <p:xfrm>
          <a:off x="468313" y="1268760"/>
          <a:ext cx="801846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5F5925B9-925A-4C22-9FC3-AC37DF409229}"/>
                                            </p:graphicEl>
                                          </p:spTgt>
                                        </p:tgtEl>
                                        <p:attrNameLst>
                                          <p:attrName>style.visibility</p:attrName>
                                        </p:attrNameLst>
                                      </p:cBhvr>
                                      <p:to>
                                        <p:strVal val="visible"/>
                                      </p:to>
                                    </p:set>
                                    <p:anim calcmode="lin" valueType="num">
                                      <p:cBhvr additive="base">
                                        <p:cTn id="7" dur="500" fill="hold"/>
                                        <p:tgtEl>
                                          <p:spTgt spid="9">
                                            <p:graphicEl>
                                              <a:dgm id="{5F5925B9-925A-4C22-9FC3-AC37DF40922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5F5925B9-925A-4C22-9FC3-AC37DF40922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graphicEl>
                                              <a:dgm id="{35117EFB-A62B-4D83-BCA9-784C9E018483}"/>
                                            </p:graphicEl>
                                          </p:spTgt>
                                        </p:tgtEl>
                                        <p:attrNameLst>
                                          <p:attrName>style.visibility</p:attrName>
                                        </p:attrNameLst>
                                      </p:cBhvr>
                                      <p:to>
                                        <p:strVal val="visible"/>
                                      </p:to>
                                    </p:set>
                                    <p:anim calcmode="lin" valueType="num">
                                      <p:cBhvr additive="base">
                                        <p:cTn id="11" dur="500" fill="hold"/>
                                        <p:tgtEl>
                                          <p:spTgt spid="9">
                                            <p:graphicEl>
                                              <a:dgm id="{35117EFB-A62B-4D83-BCA9-784C9E018483}"/>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graphicEl>
                                              <a:dgm id="{35117EFB-A62B-4D83-BCA9-784C9E018483}"/>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graphicEl>
                                              <a:dgm id="{AA182A80-9F3A-40AA-AA43-BD336C9355BE}"/>
                                            </p:graphicEl>
                                          </p:spTgt>
                                        </p:tgtEl>
                                        <p:attrNameLst>
                                          <p:attrName>style.visibility</p:attrName>
                                        </p:attrNameLst>
                                      </p:cBhvr>
                                      <p:to>
                                        <p:strVal val="visible"/>
                                      </p:to>
                                    </p:set>
                                    <p:anim calcmode="lin" valueType="num">
                                      <p:cBhvr additive="base">
                                        <p:cTn id="17" dur="500" fill="hold"/>
                                        <p:tgtEl>
                                          <p:spTgt spid="9">
                                            <p:graphicEl>
                                              <a:dgm id="{AA182A80-9F3A-40AA-AA43-BD336C9355B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AA182A80-9F3A-40AA-AA43-BD336C9355BE}"/>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graphicEl>
                                              <a:dgm id="{E9C5DCAD-6EEB-4363-9A7C-48E67F9A74AD}"/>
                                            </p:graphicEl>
                                          </p:spTgt>
                                        </p:tgtEl>
                                        <p:attrNameLst>
                                          <p:attrName>style.visibility</p:attrName>
                                        </p:attrNameLst>
                                      </p:cBhvr>
                                      <p:to>
                                        <p:strVal val="visible"/>
                                      </p:to>
                                    </p:set>
                                    <p:anim calcmode="lin" valueType="num">
                                      <p:cBhvr additive="base">
                                        <p:cTn id="21" dur="500" fill="hold"/>
                                        <p:tgtEl>
                                          <p:spTgt spid="9">
                                            <p:graphicEl>
                                              <a:dgm id="{E9C5DCAD-6EEB-4363-9A7C-48E67F9A74A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graphicEl>
                                              <a:dgm id="{E9C5DCAD-6EEB-4363-9A7C-48E67F9A74AD}"/>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graphicEl>
                                              <a:dgm id="{56A914BF-1B34-4C2A-AFB3-9A2A21765CA7}"/>
                                            </p:graphicEl>
                                          </p:spTgt>
                                        </p:tgtEl>
                                        <p:attrNameLst>
                                          <p:attrName>style.visibility</p:attrName>
                                        </p:attrNameLst>
                                      </p:cBhvr>
                                      <p:to>
                                        <p:strVal val="visible"/>
                                      </p:to>
                                    </p:set>
                                    <p:anim calcmode="lin" valueType="num">
                                      <p:cBhvr additive="base">
                                        <p:cTn id="27" dur="500" fill="hold"/>
                                        <p:tgtEl>
                                          <p:spTgt spid="9">
                                            <p:graphicEl>
                                              <a:dgm id="{56A914BF-1B34-4C2A-AFB3-9A2A21765CA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56A914BF-1B34-4C2A-AFB3-9A2A21765CA7}"/>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graphicEl>
                                              <a:dgm id="{43FE1712-7DCA-4FC7-9086-D8A341BDC56C}"/>
                                            </p:graphicEl>
                                          </p:spTgt>
                                        </p:tgtEl>
                                        <p:attrNameLst>
                                          <p:attrName>style.visibility</p:attrName>
                                        </p:attrNameLst>
                                      </p:cBhvr>
                                      <p:to>
                                        <p:strVal val="visible"/>
                                      </p:to>
                                    </p:set>
                                    <p:anim calcmode="lin" valueType="num">
                                      <p:cBhvr additive="base">
                                        <p:cTn id="31" dur="500" fill="hold"/>
                                        <p:tgtEl>
                                          <p:spTgt spid="9">
                                            <p:graphicEl>
                                              <a:dgm id="{43FE1712-7DCA-4FC7-9086-D8A341BDC56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graphicEl>
                                              <a:dgm id="{43FE1712-7DCA-4FC7-9086-D8A341BDC56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dpis 1"/>
          <p:cNvSpPr>
            <a:spLocks noGrp="1"/>
          </p:cNvSpPr>
          <p:nvPr>
            <p:ph type="title"/>
          </p:nvPr>
        </p:nvSpPr>
        <p:spPr>
          <a:xfrm>
            <a:off x="539552" y="116632"/>
            <a:ext cx="5832648" cy="869206"/>
          </a:xfrm>
        </p:spPr>
        <p:txBody>
          <a:bodyPr/>
          <a:lstStyle/>
          <a:p>
            <a:pPr algn="ctr"/>
            <a:r>
              <a:rPr lang="cs-CZ" altLang="cs-CZ" sz="3200" dirty="0">
                <a:solidFill>
                  <a:srgbClr val="97BE0E"/>
                </a:solidFill>
              </a:rPr>
              <a:t>Jak vzniká problém zadluženosti osob ve/po VTOS</a:t>
            </a:r>
          </a:p>
        </p:txBody>
      </p:sp>
      <p:graphicFrame>
        <p:nvGraphicFramePr>
          <p:cNvPr id="8" name="Diagram 7"/>
          <p:cNvGraphicFramePr/>
          <p:nvPr/>
        </p:nvGraphicFramePr>
        <p:xfrm>
          <a:off x="323528" y="980728"/>
          <a:ext cx="864096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Nadpis 1"/>
          <p:cNvSpPr>
            <a:spLocks noGrp="1"/>
          </p:cNvSpPr>
          <p:nvPr>
            <p:ph type="title"/>
          </p:nvPr>
        </p:nvSpPr>
        <p:spPr>
          <a:xfrm>
            <a:off x="457200" y="188641"/>
            <a:ext cx="5699125" cy="719410"/>
          </a:xfrm>
        </p:spPr>
        <p:txBody>
          <a:bodyPr/>
          <a:lstStyle/>
          <a:p>
            <a:r>
              <a:rPr lang="cs-CZ" sz="2400" dirty="0">
                <a:solidFill>
                  <a:srgbClr val="97BE0E"/>
                </a:solidFill>
              </a:rPr>
              <a:t>NAŠE STATISTIKY</a:t>
            </a:r>
          </a:p>
        </p:txBody>
      </p:sp>
      <p:sp>
        <p:nvSpPr>
          <p:cNvPr id="4" name="Zástupný symbol pro obsah 3"/>
          <p:cNvSpPr>
            <a:spLocks noGrp="1"/>
          </p:cNvSpPr>
          <p:nvPr>
            <p:ph idx="1"/>
          </p:nvPr>
        </p:nvSpPr>
        <p:spPr/>
        <p:txBody>
          <a:bodyPr/>
          <a:lstStyle/>
          <a:p>
            <a:endParaRPr lang="cs-CZ" dirty="0"/>
          </a:p>
        </p:txBody>
      </p:sp>
      <p:sp>
        <p:nvSpPr>
          <p:cNvPr id="9" name="Obdélník se zakulaceným příčným rohem 8"/>
          <p:cNvSpPr/>
          <p:nvPr/>
        </p:nvSpPr>
        <p:spPr>
          <a:xfrm>
            <a:off x="179512" y="1052736"/>
            <a:ext cx="8712968" cy="5184576"/>
          </a:xfrm>
          <a:prstGeom prst="round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solidFill>
                  <a:schemeClr val="tx1"/>
                </a:solidFill>
              </a:rPr>
              <a:t>Typický klient dluhové poradny RUBIKON Centra je muž, který je 39 let stár a do dluhového poradenství vstupuje jako </a:t>
            </a:r>
            <a:r>
              <a:rPr lang="cs-CZ" sz="2400" b="1" dirty="0">
                <a:solidFill>
                  <a:schemeClr val="tx1"/>
                </a:solidFill>
              </a:rPr>
              <a:t>nezaměstnaný či částečně zaměstnaný. </a:t>
            </a:r>
            <a:r>
              <a:rPr lang="cs-CZ" sz="2400" dirty="0">
                <a:solidFill>
                  <a:schemeClr val="tx1"/>
                </a:solidFill>
              </a:rPr>
              <a:t>V minulosti byl trestán za majetkovou trestnou činnost a to opakovaně, má za sebou pobyt ve VTOS.</a:t>
            </a:r>
          </a:p>
          <a:p>
            <a:endParaRPr lang="cs-CZ" sz="2400" dirty="0">
              <a:solidFill>
                <a:schemeClr val="tx1"/>
              </a:solidFill>
            </a:endParaRPr>
          </a:p>
          <a:p>
            <a:r>
              <a:rPr lang="cs-CZ" sz="2400" dirty="0">
                <a:solidFill>
                  <a:schemeClr val="tx1"/>
                </a:solidFill>
              </a:rPr>
              <a:t>Dluží na výživném, za zdravotní pojištění, nákladech trestního řízení, drobných půjčkách, pokutách u dopravního podniku. </a:t>
            </a:r>
          </a:p>
          <a:p>
            <a:r>
              <a:rPr lang="cs-CZ" sz="2400" dirty="0">
                <a:solidFill>
                  <a:schemeClr val="tx1"/>
                </a:solidFill>
              </a:rPr>
              <a:t>Jeho dluh je ve výši 600 000 Kč.</a:t>
            </a:r>
          </a:p>
          <a:p>
            <a:endParaRPr lang="cs-CZ" sz="2400" dirty="0">
              <a:solidFill>
                <a:schemeClr val="tx1"/>
              </a:solidFill>
            </a:endParaRPr>
          </a:p>
          <a:p>
            <a:endParaRPr lang="cs-CZ" sz="2400" b="1" dirty="0">
              <a:solidFill>
                <a:srgbClr val="707273"/>
              </a:solidFill>
            </a:endParaRPr>
          </a:p>
          <a:p>
            <a:pPr algn="ctr"/>
            <a:endParaRPr lang="cs-CZ" sz="2400" dirty="0">
              <a:solidFill>
                <a:srgbClr val="FF0000"/>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Zástupný symbol pro obsah 5"/>
          <p:cNvGraphicFramePr>
            <a:graphicFrameLocks noGrp="1"/>
          </p:cNvGraphicFramePr>
          <p:nvPr>
            <p:ph idx="1"/>
            <p:extLst>
              <p:ext uri="{D42A27DB-BD31-4B8C-83A1-F6EECF244321}">
                <p14:modId xmlns:p14="http://schemas.microsoft.com/office/powerpoint/2010/main" val="957816277"/>
              </p:ext>
            </p:extLst>
          </p:nvPr>
        </p:nvGraphicFramePr>
        <p:xfrm>
          <a:off x="0" y="692696"/>
          <a:ext cx="9144000"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4" name="Nadpis 1"/>
          <p:cNvSpPr>
            <a:spLocks noGrp="1"/>
          </p:cNvSpPr>
          <p:nvPr>
            <p:ph type="title"/>
          </p:nvPr>
        </p:nvSpPr>
        <p:spPr>
          <a:xfrm>
            <a:off x="457200" y="404813"/>
            <a:ext cx="5699125" cy="503237"/>
          </a:xfrm>
        </p:spPr>
        <p:txBody>
          <a:bodyPr/>
          <a:lstStyle/>
          <a:p>
            <a:r>
              <a:rPr lang="cs-CZ" dirty="0"/>
              <a:t>PETR</a:t>
            </a:r>
          </a:p>
        </p:txBody>
      </p:sp>
    </p:spTree>
    <p:extLst>
      <p:ext uri="{BB962C8B-B14F-4D97-AF65-F5344CB8AC3E}">
        <p14:creationId xmlns:p14="http://schemas.microsoft.com/office/powerpoint/2010/main" val="175347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DD085A-4772-4C79-8FAB-1ABA78E87D1C}"/>
              </a:ext>
            </a:extLst>
          </p:cNvPr>
          <p:cNvSpPr>
            <a:spLocks noGrp="1"/>
          </p:cNvSpPr>
          <p:nvPr>
            <p:ph type="title"/>
          </p:nvPr>
        </p:nvSpPr>
        <p:spPr/>
        <p:txBody>
          <a:bodyPr/>
          <a:lstStyle/>
          <a:p>
            <a:r>
              <a:rPr lang="cs-CZ" dirty="0"/>
              <a:t>NOVELA ODDLUŽENÍ – hlavní změny</a:t>
            </a:r>
          </a:p>
        </p:txBody>
      </p:sp>
      <p:sp>
        <p:nvSpPr>
          <p:cNvPr id="3" name="Zástupný obsah 2">
            <a:extLst>
              <a:ext uri="{FF2B5EF4-FFF2-40B4-BE49-F238E27FC236}">
                <a16:creationId xmlns:a16="http://schemas.microsoft.com/office/drawing/2014/main" id="{AB6B07F8-17DD-4853-A905-6A52979579A7}"/>
              </a:ext>
            </a:extLst>
          </p:cNvPr>
          <p:cNvSpPr>
            <a:spLocks noGrp="1"/>
          </p:cNvSpPr>
          <p:nvPr>
            <p:ph idx="1"/>
          </p:nvPr>
        </p:nvSpPr>
        <p:spPr/>
        <p:txBody>
          <a:bodyPr/>
          <a:lstStyle/>
          <a:p>
            <a:r>
              <a:rPr lang="cs-CZ" sz="2800" dirty="0"/>
              <a:t>Na vstupu do oddlužení se </a:t>
            </a:r>
            <a:r>
              <a:rPr lang="cs-CZ" sz="2800" dirty="0">
                <a:solidFill>
                  <a:srgbClr val="FF0000"/>
                </a:solidFill>
              </a:rPr>
              <a:t>neprokazuje zaplacení 30 % </a:t>
            </a:r>
            <a:r>
              <a:rPr lang="cs-CZ" sz="2800" dirty="0"/>
              <a:t>dluhů – je možné zaplatit méně.</a:t>
            </a:r>
          </a:p>
          <a:p>
            <a:r>
              <a:rPr lang="cs-CZ" sz="2800" dirty="0"/>
              <a:t>Na konci oddlužení musí dlužník, který nezaplatí 30 % projít „testem“, že vynaložil </a:t>
            </a:r>
            <a:r>
              <a:rPr lang="cs-CZ" sz="2800" dirty="0">
                <a:solidFill>
                  <a:srgbClr val="FF0000"/>
                </a:solidFill>
              </a:rPr>
              <a:t>maximální možné úsilí</a:t>
            </a:r>
            <a:r>
              <a:rPr lang="cs-CZ" sz="2800" dirty="0"/>
              <a:t>, které po něm bylo možno spravedlivě požadovat.</a:t>
            </a:r>
          </a:p>
          <a:p>
            <a:r>
              <a:rPr lang="cs-CZ" sz="2800" dirty="0"/>
              <a:t>U oddlužení splátkového kalendáře se vždy</a:t>
            </a:r>
            <a:r>
              <a:rPr lang="cs-CZ" sz="2800" dirty="0">
                <a:solidFill>
                  <a:srgbClr val="FF0000"/>
                </a:solidFill>
              </a:rPr>
              <a:t> prodává i majetek.</a:t>
            </a:r>
          </a:p>
          <a:p>
            <a:r>
              <a:rPr lang="cs-CZ" sz="2800" dirty="0">
                <a:solidFill>
                  <a:srgbClr val="FF0000"/>
                </a:solidFill>
              </a:rPr>
              <a:t>Dlužník musí zaplatit minimální splátku v oddlužení.</a:t>
            </a:r>
          </a:p>
        </p:txBody>
      </p:sp>
    </p:spTree>
    <p:extLst>
      <p:ext uri="{BB962C8B-B14F-4D97-AF65-F5344CB8AC3E}">
        <p14:creationId xmlns:p14="http://schemas.microsoft.com/office/powerpoint/2010/main" val="86002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8B69BD-00BC-4258-98CD-B03DA37D3B1A}"/>
              </a:ext>
            </a:extLst>
          </p:cNvPr>
          <p:cNvSpPr>
            <a:spLocks noGrp="1"/>
          </p:cNvSpPr>
          <p:nvPr>
            <p:ph type="title"/>
          </p:nvPr>
        </p:nvSpPr>
        <p:spPr/>
        <p:txBody>
          <a:bodyPr/>
          <a:lstStyle/>
          <a:p>
            <a:r>
              <a:rPr lang="cs-CZ" dirty="0"/>
              <a:t>Minimální splátka v oddlužení</a:t>
            </a:r>
          </a:p>
        </p:txBody>
      </p:sp>
      <p:sp>
        <p:nvSpPr>
          <p:cNvPr id="3" name="Zástupný obsah 2">
            <a:extLst>
              <a:ext uri="{FF2B5EF4-FFF2-40B4-BE49-F238E27FC236}">
                <a16:creationId xmlns:a16="http://schemas.microsoft.com/office/drawing/2014/main" id="{9F0D334A-C228-4921-BC3F-08C341890F67}"/>
              </a:ext>
            </a:extLst>
          </p:cNvPr>
          <p:cNvSpPr>
            <a:spLocks noGrp="1"/>
          </p:cNvSpPr>
          <p:nvPr>
            <p:ph idx="1"/>
          </p:nvPr>
        </p:nvSpPr>
        <p:spPr/>
        <p:txBody>
          <a:bodyPr/>
          <a:lstStyle/>
          <a:p>
            <a:r>
              <a:rPr lang="cs-CZ" sz="2800" dirty="0">
                <a:solidFill>
                  <a:schemeClr val="tx1"/>
                </a:solidFill>
              </a:rPr>
              <a:t>Výpočet minimální splátky: </a:t>
            </a:r>
          </a:p>
          <a:p>
            <a:r>
              <a:rPr lang="cs-CZ" sz="2800" dirty="0">
                <a:solidFill>
                  <a:schemeClr val="tx1"/>
                </a:solidFill>
              </a:rPr>
              <a:t>Odměna insolvenčního správce </a:t>
            </a:r>
            <a:r>
              <a:rPr lang="cs-CZ" sz="2800" dirty="0"/>
              <a:t>(1.089 Kč) + </a:t>
            </a:r>
            <a:r>
              <a:rPr lang="cs-CZ" sz="2800" dirty="0">
                <a:solidFill>
                  <a:schemeClr val="tx1"/>
                </a:solidFill>
              </a:rPr>
              <a:t>pohledávka výživného </a:t>
            </a:r>
            <a:r>
              <a:rPr lang="cs-CZ" sz="2800" dirty="0"/>
              <a:t>(běžné i dlužné). </a:t>
            </a:r>
          </a:p>
          <a:p>
            <a:r>
              <a:rPr lang="cs-CZ" sz="2800" dirty="0">
                <a:solidFill>
                  <a:srgbClr val="FF0000"/>
                </a:solidFill>
              </a:rPr>
              <a:t>Tato částka nesmí být nižší než dvojnásobek odměny insolvenčního správce.</a:t>
            </a:r>
          </a:p>
        </p:txBody>
      </p:sp>
    </p:spTree>
    <p:extLst>
      <p:ext uri="{BB962C8B-B14F-4D97-AF65-F5344CB8AC3E}">
        <p14:creationId xmlns:p14="http://schemas.microsoft.com/office/powerpoint/2010/main" val="43728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5F044A-7880-4326-A489-C6D9A80F65EF}"/>
              </a:ext>
            </a:extLst>
          </p:cNvPr>
          <p:cNvSpPr>
            <a:spLocks noGrp="1"/>
          </p:cNvSpPr>
          <p:nvPr>
            <p:ph type="title"/>
          </p:nvPr>
        </p:nvSpPr>
        <p:spPr/>
        <p:txBody>
          <a:bodyPr/>
          <a:lstStyle/>
          <a:p>
            <a:r>
              <a:rPr lang="cs-CZ" dirty="0"/>
              <a:t>NOVELA ODDLUŽENÍ – 3 roky</a:t>
            </a:r>
          </a:p>
        </p:txBody>
      </p:sp>
      <p:sp>
        <p:nvSpPr>
          <p:cNvPr id="3" name="Zástupný obsah 2">
            <a:extLst>
              <a:ext uri="{FF2B5EF4-FFF2-40B4-BE49-F238E27FC236}">
                <a16:creationId xmlns:a16="http://schemas.microsoft.com/office/drawing/2014/main" id="{3493A21B-246C-4E26-B923-7ADD308967CC}"/>
              </a:ext>
            </a:extLst>
          </p:cNvPr>
          <p:cNvSpPr>
            <a:spLocks noGrp="1"/>
          </p:cNvSpPr>
          <p:nvPr>
            <p:ph idx="1"/>
          </p:nvPr>
        </p:nvSpPr>
        <p:spPr/>
        <p:txBody>
          <a:bodyPr/>
          <a:lstStyle/>
          <a:p>
            <a:r>
              <a:rPr lang="cs-CZ" sz="3200" dirty="0"/>
              <a:t>Starobní důchodce.</a:t>
            </a:r>
          </a:p>
          <a:p>
            <a:r>
              <a:rPr lang="cs-CZ" sz="3200" dirty="0"/>
              <a:t>Invalidní důchodce II. a III. stupně.</a:t>
            </a:r>
          </a:p>
          <a:p>
            <a:r>
              <a:rPr lang="cs-CZ" sz="3200" dirty="0"/>
              <a:t>Dlužník, který během 3 let oddlužení zaplatí minimálně 60 % svých dluhů.</a:t>
            </a:r>
          </a:p>
        </p:txBody>
      </p:sp>
    </p:spTree>
    <p:extLst>
      <p:ext uri="{BB962C8B-B14F-4D97-AF65-F5344CB8AC3E}">
        <p14:creationId xmlns:p14="http://schemas.microsoft.com/office/powerpoint/2010/main" val="1483931728"/>
      </p:ext>
    </p:extLst>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Narrow"/>
        <a:ea typeface=""/>
        <a:cs typeface="Arial"/>
      </a:majorFont>
      <a:minorFont>
        <a:latin typeface="Arial Narrow"/>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Narrow"/>
        <a:ea typeface=""/>
        <a:cs typeface="Arial"/>
      </a:majorFont>
      <a:minorFont>
        <a:latin typeface="Arial Narrow"/>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3300"/>
        </a:solidFill>
      </a:spPr>
      <a:bodyPr rtlCol="0" anchor="ctr"/>
      <a:lstStyle>
        <a:defPPr algn="ctr">
          <a:defRPr dirty="0" smtClean="0">
            <a:solidFill>
              <a:schemeClr val="bg1"/>
            </a:solidFill>
          </a:defRPr>
        </a:defPPr>
      </a:lstStyle>
      <a:style>
        <a:lnRef idx="1">
          <a:schemeClr val="dk1"/>
        </a:lnRef>
        <a:fillRef idx="2">
          <a:schemeClr val="dk1"/>
        </a:fillRef>
        <a:effectRef idx="1">
          <a:schemeClr val="dk1"/>
        </a:effectRef>
        <a:fontRef idx="minor">
          <a:schemeClr val="dk1"/>
        </a:fontRef>
      </a:style>
    </a:sp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1932</TotalTime>
  <Words>743</Words>
  <Application>Microsoft Office PowerPoint</Application>
  <PresentationFormat>Předvádění na obrazovce (4:3)</PresentationFormat>
  <Paragraphs>89</Paragraphs>
  <Slides>16</Slides>
  <Notes>6</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16</vt:i4>
      </vt:variant>
    </vt:vector>
  </HeadingPairs>
  <TitlesOfParts>
    <vt:vector size="22" baseType="lpstr">
      <vt:lpstr>Arial</vt:lpstr>
      <vt:lpstr>Arial Narrow</vt:lpstr>
      <vt:lpstr>Myriad Pro Black Cond</vt:lpstr>
      <vt:lpstr>Wingdings</vt:lpstr>
      <vt:lpstr>Výchozí návrh</vt:lpstr>
      <vt:lpstr>1_Výchozí návrh</vt:lpstr>
      <vt:lpstr>Prezentace aplikace PowerPoint</vt:lpstr>
      <vt:lpstr>Z ČEHO VYCHÁZÍ NAŠE POZNATKY: ZKUŠENOSTI A ODBORNOST</vt:lpstr>
      <vt:lpstr>PROČ? ŘEŠENÍ ZADLUŽENOSTI = PREVENCE RECIDIVY</vt:lpstr>
      <vt:lpstr>Jak vzniká problém zadluženosti osob ve/po VTOS</vt:lpstr>
      <vt:lpstr>NAŠE STATISTIKY</vt:lpstr>
      <vt:lpstr>PETR</vt:lpstr>
      <vt:lpstr>NOVELA ODDLUŽENÍ – hlavní změny</vt:lpstr>
      <vt:lpstr>Minimální splátka v oddlužení</vt:lpstr>
      <vt:lpstr>NOVELA ODDLUŽENÍ – 3 roky</vt:lpstr>
      <vt:lpstr>Prezentace aplikace PowerPoint</vt:lpstr>
      <vt:lpstr> PŘÍBĚH PETRA: výchozí situace</vt:lpstr>
      <vt:lpstr> PŘÍBĚH PETRA: Varianta 1</vt:lpstr>
      <vt:lpstr> PŘÍBĚH PETRA: Varianta 2</vt:lpstr>
      <vt:lpstr> PŘÍBĚH PETRA: Varianta 3</vt:lpstr>
      <vt:lpstr> Petrův příběh není výjimečný. Z poradny RUBIKON Centra známe mnoho podobných.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Jan Paroulek</dc:creator>
  <cp:lastModifiedBy>Tovt Šárka Mgr. (MPSV)</cp:lastModifiedBy>
  <cp:revision>238</cp:revision>
  <dcterms:created xsi:type="dcterms:W3CDTF">2012-07-27T13:37:03Z</dcterms:created>
  <dcterms:modified xsi:type="dcterms:W3CDTF">2019-07-31T07:07:45Z</dcterms:modified>
</cp:coreProperties>
</file>